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4551" r:id="rId4"/>
  </p:sldMasterIdLst>
  <p:notesMasterIdLst>
    <p:notesMasterId r:id="rId27"/>
  </p:notesMasterIdLst>
  <p:handoutMasterIdLst>
    <p:handoutMasterId r:id="rId28"/>
  </p:handoutMasterIdLst>
  <p:sldIdLst>
    <p:sldId id="1779" r:id="rId5"/>
    <p:sldId id="1749" r:id="rId6"/>
    <p:sldId id="1995" r:id="rId7"/>
    <p:sldId id="1996" r:id="rId8"/>
    <p:sldId id="1998" r:id="rId9"/>
    <p:sldId id="1999" r:id="rId10"/>
    <p:sldId id="2001" r:id="rId11"/>
    <p:sldId id="2005" r:id="rId12"/>
    <p:sldId id="2002" r:id="rId13"/>
    <p:sldId id="2006" r:id="rId14"/>
    <p:sldId id="2007" r:id="rId15"/>
    <p:sldId id="2008" r:id="rId16"/>
    <p:sldId id="2009" r:id="rId17"/>
    <p:sldId id="2010" r:id="rId18"/>
    <p:sldId id="2011" r:id="rId19"/>
    <p:sldId id="2012" r:id="rId20"/>
    <p:sldId id="2013" r:id="rId21"/>
    <p:sldId id="2014" r:id="rId22"/>
    <p:sldId id="2015" r:id="rId23"/>
    <p:sldId id="2016" r:id="rId24"/>
    <p:sldId id="2003" r:id="rId25"/>
    <p:sldId id="2004" r:id="rId26"/>
  </p:sldIdLst>
  <p:sldSz cx="12436475" cy="6994525"/>
  <p:notesSz cx="6858000" cy="1019175"/>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Module 3" id="{82884CC8-64E1-4CFE-9ADB-320B37E0B1C6}">
          <p14:sldIdLst>
            <p14:sldId id="1779"/>
            <p14:sldId id="1749"/>
            <p14:sldId id="1995"/>
            <p14:sldId id="1996"/>
            <p14:sldId id="1998"/>
            <p14:sldId id="1999"/>
            <p14:sldId id="2001"/>
            <p14:sldId id="2005"/>
            <p14:sldId id="2002"/>
            <p14:sldId id="2006"/>
            <p14:sldId id="2007"/>
            <p14:sldId id="2008"/>
            <p14:sldId id="2009"/>
            <p14:sldId id="2010"/>
            <p14:sldId id="2011"/>
            <p14:sldId id="2012"/>
            <p14:sldId id="2013"/>
            <p14:sldId id="2014"/>
            <p14:sldId id="2015"/>
            <p14:sldId id="2016"/>
            <p14:sldId id="2003"/>
            <p14:sldId id="2004"/>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5" name="Author" initials="A"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60093"/>
    <a:srgbClr val="6490B7"/>
    <a:srgbClr val="E5221D"/>
    <a:srgbClr val="FFB350"/>
    <a:srgbClr val="F87935"/>
    <a:srgbClr val="557BA1"/>
    <a:srgbClr val="547CA0"/>
    <a:srgbClr val="FE883B"/>
    <a:srgbClr val="FFCB6D"/>
    <a:srgbClr val="DD1A1F"/>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31E0472-47E7-4F10-85FD-8EEFDD66D4A7}" v="5" dt="2021-03-24T21:29:12.79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718" autoAdjust="0"/>
    <p:restoredTop sz="90748" autoAdjust="0"/>
  </p:normalViewPr>
  <p:slideViewPr>
    <p:cSldViewPr snapToGrid="0">
      <p:cViewPr varScale="1">
        <p:scale>
          <a:sx n="56" d="100"/>
          <a:sy n="56" d="100"/>
        </p:scale>
        <p:origin x="1228" y="52"/>
      </p:cViewPr>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50" d="100"/>
        <a:sy n="150" d="100"/>
      </p:scale>
      <p:origin x="0" y="0"/>
    </p:cViewPr>
  </p:sorterViewPr>
  <p:notesViewPr>
    <p:cSldViewPr snapToGrid="0" showGuides="1">
      <p:cViewPr varScale="1">
        <p:scale>
          <a:sx n="66" d="100"/>
          <a:sy n="66" d="100"/>
        </p:scale>
        <p:origin x="2280" y="43"/>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microsoft.com/office/2015/10/relationships/revisionInfo" Target="revisionInfo.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presProps" Target="presProps.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A5FDB7B-8DB8-4A3A-95C8-7102BBC9A9E1}" type="datetime8">
              <a:rPr lang="en-US" smtClean="0">
                <a:latin typeface="Segoe UI" pitchFamily="34" charset="0"/>
              </a:rPr>
              <a:t>1/8/2026 10:20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CE60099-03E7-4FA1-8A7F-E6E6CFB0F855}" type="datetime8">
              <a:rPr lang="en-US" smtClean="0"/>
              <a:t>1/8/2026 10:20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dt="0"/>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39384059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pPr algn="l"/>
            <a:endParaRPr lang="en-US" b="0" i="0" dirty="0">
              <a:solidFill>
                <a:srgbClr val="D4D4D4"/>
              </a:solidFill>
              <a:effectLst/>
              <a:latin typeface="-apple-system"/>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34595962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668DE6-7A8C-A6A4-84FA-A76AF312290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BE10913-4083-CE1C-1B60-7F3C6C494E74}"/>
              </a:ext>
            </a:extLst>
          </p:cNvPr>
          <p:cNvSpPr>
            <a:spLocks noGrp="1" noRot="1" noChangeAspect="1"/>
          </p:cNvSpPr>
          <p:nvPr>
            <p:ph type="sldImg"/>
          </p:nvPr>
        </p:nvSpPr>
        <p:spPr/>
        <p:txBody>
          <a:bodyPr/>
          <a:lstStyle/>
          <a:p>
            <a:endParaRPr lang="en-IN"/>
          </a:p>
        </p:txBody>
      </p:sp>
      <p:sp>
        <p:nvSpPr>
          <p:cNvPr id="3" name="Notes Placeholder 2">
            <a:extLst>
              <a:ext uri="{FF2B5EF4-FFF2-40B4-BE49-F238E27FC236}">
                <a16:creationId xmlns:a16="http://schemas.microsoft.com/office/drawing/2014/main" id="{7DB4DB78-591D-2581-86AA-43F105A5B2F7}"/>
              </a:ext>
            </a:extLst>
          </p:cNvPr>
          <p:cNvSpPr>
            <a:spLocks noGrp="1"/>
          </p:cNvSpPr>
          <p:nvPr>
            <p:ph type="body" idx="1"/>
          </p:nvPr>
        </p:nvSpPr>
        <p:spPr/>
        <p:txBody>
          <a:bodyPr/>
          <a:lstStyle/>
          <a:p>
            <a:pPr algn="l"/>
            <a:endParaRPr lang="en-US" b="0" i="0" dirty="0">
              <a:solidFill>
                <a:srgbClr val="D4D4D4"/>
              </a:solidFill>
              <a:effectLst/>
              <a:latin typeface="-apple-system"/>
            </a:endParaRPr>
          </a:p>
        </p:txBody>
      </p:sp>
      <p:sp>
        <p:nvSpPr>
          <p:cNvPr id="4" name="Header Placeholder 3">
            <a:extLst>
              <a:ext uri="{FF2B5EF4-FFF2-40B4-BE49-F238E27FC236}">
                <a16:creationId xmlns:a16="http://schemas.microsoft.com/office/drawing/2014/main" id="{2AB5878D-FC9C-9A33-39FD-5E379D544DD8}"/>
              </a:ext>
            </a:extLst>
          </p:cNvPr>
          <p:cNvSpPr>
            <a:spLocks noGrp="1"/>
          </p:cNvSpPr>
          <p:nvPr>
            <p:ph type="hdr" sz="quarter"/>
          </p:nvPr>
        </p:nvSpPr>
        <p:spPr/>
        <p:txBody>
          <a:bodyPr/>
          <a:lstStyle/>
          <a:p>
            <a:endParaRPr lang="en-US"/>
          </a:p>
        </p:txBody>
      </p:sp>
      <p:sp>
        <p:nvSpPr>
          <p:cNvPr id="5" name="Footer Placeholder 4">
            <a:extLst>
              <a:ext uri="{FF2B5EF4-FFF2-40B4-BE49-F238E27FC236}">
                <a16:creationId xmlns:a16="http://schemas.microsoft.com/office/drawing/2014/main" id="{D687FFFC-2088-B72F-CC23-D4E49899FACA}"/>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a:extLst>
              <a:ext uri="{FF2B5EF4-FFF2-40B4-BE49-F238E27FC236}">
                <a16:creationId xmlns:a16="http://schemas.microsoft.com/office/drawing/2014/main" id="{15FEB38B-B385-CDA2-9534-19FE7E827126}"/>
              </a:ext>
            </a:extLst>
          </p:cNvPr>
          <p:cNvSpPr>
            <a:spLocks noGrp="1"/>
          </p:cNvSpPr>
          <p:nvPr>
            <p:ph type="sldNum" sz="quarter" idx="5"/>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99840712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5.jpe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6797437" y="2582862"/>
            <a:ext cx="5537797" cy="1126109"/>
          </a:xfrm>
          <a:prstGeom prst="rect">
            <a:avLst/>
          </a:prstGeom>
          <a:noFill/>
        </p:spPr>
        <p:txBody>
          <a:bodyPr lIns="0" tIns="0" rIns="0" bIns="182880" anchor="ctr" anchorCtr="0"/>
          <a:lstStyle>
            <a:lvl1pPr algn="ctr">
              <a:lnSpc>
                <a:spcPct val="100000"/>
              </a:lnSpc>
              <a:defRPr sz="4800" strike="noStrike" spc="-50" baseline="0">
                <a:solidFill>
                  <a:srgbClr val="000000"/>
                </a:solidFill>
              </a:defRPr>
            </a:lvl1pPr>
          </a:lstStyle>
          <a:p>
            <a:r>
              <a:rPr lang="en-US" dirty="0"/>
              <a:t>Project Title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6811498" y="5012066"/>
            <a:ext cx="5521944" cy="964046"/>
          </a:xfrm>
          <a:prstGeom prst="rect">
            <a:avLst/>
          </a:prstGeom>
        </p:spPr>
        <p:txBody>
          <a:bodyPr/>
          <a:lstStyle>
            <a:lvl1pPr algn="ctr">
              <a:lnSpc>
                <a:spcPct val="150000"/>
              </a:lnSpc>
              <a:defRPr sz="1800">
                <a:solidFill>
                  <a:schemeClr val="bg1">
                    <a:lumMod val="50000"/>
                  </a:schemeClr>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pic>
        <p:nvPicPr>
          <p:cNvPr id="3" name="Picture 2">
            <a:extLst>
              <a:ext uri="{FF2B5EF4-FFF2-40B4-BE49-F238E27FC236}">
                <a16:creationId xmlns:a16="http://schemas.microsoft.com/office/drawing/2014/main" id="{8AB82214-8E23-368F-0619-63CA2D72D5C4}"/>
              </a:ext>
            </a:extLst>
          </p:cNvPr>
          <p:cNvPicPr>
            <a:picLocks noChangeAspect="1"/>
          </p:cNvPicPr>
          <p:nvPr userDrawn="1"/>
        </p:nvPicPr>
        <p:blipFill>
          <a:blip r:embed="rId2"/>
          <a:stretch>
            <a:fillRect/>
          </a:stretch>
        </p:blipFill>
        <p:spPr>
          <a:xfrm>
            <a:off x="8775" y="0"/>
            <a:ext cx="6672449" cy="6994525"/>
          </a:xfrm>
          <a:prstGeom prst="rect">
            <a:avLst/>
          </a:prstGeom>
        </p:spPr>
      </p:pic>
      <p:sp>
        <p:nvSpPr>
          <p:cNvPr id="5" name="Text Placeholder 4">
            <a:extLst>
              <a:ext uri="{FF2B5EF4-FFF2-40B4-BE49-F238E27FC236}">
                <a16:creationId xmlns:a16="http://schemas.microsoft.com/office/drawing/2014/main" id="{66FEA25C-00A2-1C9C-E8B9-42CEC7D03FB0}"/>
              </a:ext>
            </a:extLst>
          </p:cNvPr>
          <p:cNvSpPr>
            <a:spLocks noGrp="1"/>
          </p:cNvSpPr>
          <p:nvPr>
            <p:ph type="body" sz="quarter" idx="16" hasCustomPrompt="1"/>
          </p:nvPr>
        </p:nvSpPr>
        <p:spPr>
          <a:xfrm>
            <a:off x="6811963" y="3841750"/>
            <a:ext cx="5521325" cy="1017926"/>
          </a:xfrm>
        </p:spPr>
        <p:txBody>
          <a:bodyPr/>
          <a:lstStyle>
            <a:lvl1pPr algn="ctr">
              <a:defRPr sz="2000">
                <a:solidFill>
                  <a:schemeClr val="bg1">
                    <a:lumMod val="50000"/>
                  </a:schemeClr>
                </a:solidFill>
              </a:defRPr>
            </a:lvl1pPr>
          </a:lstStyle>
          <a:p>
            <a:pPr lvl="0"/>
            <a:r>
              <a:rPr lang="en-US" dirty="0"/>
              <a:t>Short Description</a:t>
            </a:r>
            <a:endParaRPr lang="en-IN" dirty="0"/>
          </a:p>
        </p:txBody>
      </p:sp>
    </p:spTree>
    <p:extLst>
      <p:ext uri="{BB962C8B-B14F-4D97-AF65-F5344CB8AC3E}">
        <p14:creationId xmlns:p14="http://schemas.microsoft.com/office/powerpoint/2010/main" val="130968702"/>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386203"/>
            <a:ext cx="11533187" cy="411162"/>
          </a:xfrm>
          <a:prstGeom prst="rect">
            <a:avLst/>
          </a:prstGeom>
        </p:spPr>
        <p:txBody>
          <a:bodyPr wrap="square" lIns="0" tIns="0" rIns="0" bIns="0">
            <a:spAutoFit/>
          </a:bodyPr>
          <a:lstStyle>
            <a:lvl1pPr>
              <a:lnSpc>
                <a:spcPts val="3200"/>
              </a:lnSpc>
              <a:defRPr sz="2800" strike="noStrike">
                <a:solidFill>
                  <a:srgbClr val="000000"/>
                </a:solidFill>
              </a:defRPr>
            </a:lvl1pPr>
          </a:lstStyle>
          <a:p>
            <a:r>
              <a:rPr lang="en-IN" dirty="0"/>
              <a:t>Key Features</a:t>
            </a:r>
            <a:endParaRPr lang="en-US" dirty="0"/>
          </a:p>
        </p:txBody>
      </p:sp>
      <p:sp>
        <p:nvSpPr>
          <p:cNvPr id="6" name="Rectangle 5">
            <a:extLst>
              <a:ext uri="{FF2B5EF4-FFF2-40B4-BE49-F238E27FC236}">
                <a16:creationId xmlns:a16="http://schemas.microsoft.com/office/drawing/2014/main" id="{B0AA435D-7CF7-AB6B-AD20-FB11D45A73E7}"/>
              </a:ext>
            </a:extLst>
          </p:cNvPr>
          <p:cNvSpPr/>
          <p:nvPr userDrawn="1"/>
        </p:nvSpPr>
        <p:spPr bwMode="auto">
          <a:xfrm>
            <a:off x="465138" y="1387011"/>
            <a:ext cx="5000714" cy="18493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E766C046-3315-0879-6DE0-200BC077FCE5}"/>
              </a:ext>
            </a:extLst>
          </p:cNvPr>
          <p:cNvSpPr/>
          <p:nvPr userDrawn="1"/>
        </p:nvSpPr>
        <p:spPr bwMode="auto">
          <a:xfrm>
            <a:off x="465138" y="3635338"/>
            <a:ext cx="5000714" cy="184935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4771462F-3587-3C8F-DF70-571177329EDA}"/>
              </a:ext>
            </a:extLst>
          </p:cNvPr>
          <p:cNvSpPr/>
          <p:nvPr userDrawn="1"/>
        </p:nvSpPr>
        <p:spPr bwMode="auto">
          <a:xfrm>
            <a:off x="6494356" y="3635338"/>
            <a:ext cx="5000714" cy="184935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a:extLst>
              <a:ext uri="{FF2B5EF4-FFF2-40B4-BE49-F238E27FC236}">
                <a16:creationId xmlns:a16="http://schemas.microsoft.com/office/drawing/2014/main" id="{228BCC3D-9690-61FF-9B68-2AED224D49DD}"/>
              </a:ext>
            </a:extLst>
          </p:cNvPr>
          <p:cNvSpPr/>
          <p:nvPr userDrawn="1"/>
        </p:nvSpPr>
        <p:spPr bwMode="auto">
          <a:xfrm>
            <a:off x="6494356" y="1437917"/>
            <a:ext cx="5000714" cy="184935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766564844"/>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title 3">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84B1830D-4F4A-46C8-92D9-12B48FD3D487}"/>
              </a:ext>
            </a:extLst>
          </p:cNvPr>
          <p:cNvSpPr>
            <a:spLocks noGrp="1"/>
          </p:cNvSpPr>
          <p:nvPr>
            <p:ph type="title" hasCustomPrompt="1"/>
          </p:nvPr>
        </p:nvSpPr>
        <p:spPr>
          <a:xfrm>
            <a:off x="450066" y="1447399"/>
            <a:ext cx="4162128" cy="4099727"/>
          </a:xfrm>
          <a:prstGeom prst="rect">
            <a:avLst/>
          </a:prstGeom>
          <a:noFill/>
        </p:spPr>
        <p:txBody>
          <a:bodyPr vert="horz" wrap="square" lIns="0" tIns="0" rIns="0" bIns="0" rtlCol="0" anchor="ctr" anchorCtr="0">
            <a:noAutofit/>
          </a:bodyPr>
          <a:lstStyle>
            <a:lvl1pPr>
              <a:defRPr lang="en-US" sz="4800" b="1" spc="-50" baseline="0" dirty="0">
                <a:solidFill>
                  <a:schemeClr val="tx1"/>
                </a:solidFill>
              </a:defRPr>
            </a:lvl1pPr>
          </a:lstStyle>
          <a:p>
            <a:pPr marL="0" lvl="0">
              <a:lnSpc>
                <a:spcPts val="5600"/>
              </a:lnSpc>
            </a:pPr>
            <a:r>
              <a:rPr lang="en-US" dirty="0"/>
              <a:t>Section title</a:t>
            </a:r>
          </a:p>
        </p:txBody>
      </p:sp>
      <p:pic>
        <p:nvPicPr>
          <p:cNvPr id="5" name="Picture 4">
            <a:extLst>
              <a:ext uri="{FF2B5EF4-FFF2-40B4-BE49-F238E27FC236}">
                <a16:creationId xmlns:a16="http://schemas.microsoft.com/office/drawing/2014/main" id="{101FE68A-9E1D-690C-64A0-81000FD1ABD8}"/>
              </a:ext>
            </a:extLst>
          </p:cNvPr>
          <p:cNvPicPr>
            <a:picLocks noChangeAspect="1"/>
          </p:cNvPicPr>
          <p:nvPr userDrawn="1"/>
        </p:nvPicPr>
        <p:blipFill>
          <a:blip r:embed="rId2"/>
          <a:stretch>
            <a:fillRect/>
          </a:stretch>
        </p:blipFill>
        <p:spPr>
          <a:xfrm>
            <a:off x="5923164" y="-1"/>
            <a:ext cx="6672449" cy="6994525"/>
          </a:xfrm>
          <a:prstGeom prst="rect">
            <a:avLst/>
          </a:prstGeom>
        </p:spPr>
      </p:pic>
    </p:spTree>
    <p:extLst>
      <p:ext uri="{BB962C8B-B14F-4D97-AF65-F5344CB8AC3E}">
        <p14:creationId xmlns:p14="http://schemas.microsoft.com/office/powerpoint/2010/main" val="3383504172"/>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386203"/>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Heading Segoe UI </a:t>
            </a:r>
            <a:r>
              <a:rPr lang="en-US" dirty="0" err="1"/>
              <a:t>Semibold</a:t>
            </a:r>
            <a:r>
              <a:rPr lang="en-US" dirty="0"/>
              <a:t> 28/32</a:t>
            </a:r>
          </a:p>
        </p:txBody>
      </p:sp>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465138" y="1118378"/>
            <a:ext cx="11533187" cy="5232202"/>
          </a:xfrm>
          <a:prstGeom prst="rect">
            <a:avLst/>
          </a:prstGeom>
        </p:spPr>
        <p:txBody>
          <a:bodyPr wrap="square" lIns="0" tIns="0" rIns="0" bIns="0">
            <a:spAutoFit/>
          </a:bodyPr>
          <a:lstStyle>
            <a:lvl1pPr marL="0" marR="0" indent="0" algn="l" defTabSz="932742" rtl="0" eaLnBrk="1" fontAlgn="auto" latinLnBrk="0" hangingPunct="1">
              <a:lnSpc>
                <a:spcPct val="150000"/>
              </a:lnSpc>
              <a:spcBef>
                <a:spcPts val="0"/>
              </a:spcBef>
              <a:spcAft>
                <a:spcPts val="0"/>
              </a:spcAft>
              <a:buClrTx/>
              <a:buSzPct val="90000"/>
              <a:buFont typeface="Arial" panose="020B0604020202020204" pitchFamily="34" charset="0"/>
              <a:buNone/>
              <a:tabLst/>
              <a:defRPr lang="en-US" sz="2200" kern="1200" spc="0" baseline="0">
                <a:solidFill>
                  <a:srgbClr val="000000"/>
                </a:solidFill>
                <a:latin typeface="+mn-lt"/>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marL="342900" marR="0" lvl="0" indent="-342900" algn="l" defTabSz="932742" rtl="0" eaLnBrk="1" fontAlgn="auto" latinLnBrk="0" hangingPunct="1">
              <a:lnSpc>
                <a:spcPts val="2400"/>
              </a:lnSpc>
              <a:spcBef>
                <a:spcPts val="0"/>
              </a:spcBef>
              <a:spcAft>
                <a:spcPts val="0"/>
              </a:spcAft>
              <a:buClrTx/>
              <a:buSzPct val="90000"/>
              <a:buFont typeface="Arial" panose="020B0604020202020204" pitchFamily="34" charset="0"/>
              <a:buChar char="•"/>
              <a:tabLst/>
              <a:defRPr/>
            </a:pPr>
            <a:r>
              <a:rPr lang="en-US" dirty="0"/>
              <a:t>Bulleted list Segoe UI Regular 20/24. Dis </a:t>
            </a:r>
            <a:r>
              <a:rPr lang="en-US" dirty="0" err="1"/>
              <a:t>apid</a:t>
            </a:r>
            <a:r>
              <a:rPr lang="en-US" dirty="0"/>
              <a:t> es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vit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br>
              <a:rPr lang="en-US" dirty="0"/>
            </a:br>
            <a:endParaRPr lang="en-US" dirty="0"/>
          </a:p>
          <a:p>
            <a:pPr marL="342900" marR="0" lvl="0" indent="-342900" algn="l" defTabSz="932742" rtl="0" eaLnBrk="1" fontAlgn="auto" latinLnBrk="0" hangingPunct="1">
              <a:lnSpc>
                <a:spcPts val="2400"/>
              </a:lnSpc>
              <a:spcBef>
                <a:spcPts val="0"/>
              </a:spcBef>
              <a:spcAft>
                <a:spcPts val="0"/>
              </a:spcAft>
              <a:buClrTx/>
              <a:buSzPct val="90000"/>
              <a:buFont typeface="Arial" panose="020B0604020202020204" pitchFamily="34" charset="0"/>
              <a:buChar char="•"/>
              <a:tabLst/>
              <a:defRPr/>
            </a:pPr>
            <a:r>
              <a:rPr lang="en-US" dirty="0"/>
              <a:t>Bulleted list Segoe UI Regular 20/24. Dis </a:t>
            </a:r>
            <a:r>
              <a:rPr lang="en-US" dirty="0" err="1"/>
              <a:t>apid</a:t>
            </a:r>
            <a:r>
              <a:rPr lang="en-US" dirty="0"/>
              <a:t> es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vit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br>
              <a:rPr lang="en-US" dirty="0"/>
            </a:br>
            <a:endParaRPr lang="en-US" dirty="0"/>
          </a:p>
          <a:p>
            <a:pPr marL="342900" marR="0" lvl="0" indent="-342900" algn="l" defTabSz="932742" rtl="0" eaLnBrk="1" fontAlgn="auto" latinLnBrk="0" hangingPunct="1">
              <a:lnSpc>
                <a:spcPts val="2400"/>
              </a:lnSpc>
              <a:spcBef>
                <a:spcPts val="0"/>
              </a:spcBef>
              <a:spcAft>
                <a:spcPts val="0"/>
              </a:spcAft>
              <a:buClrTx/>
              <a:buSzPct val="90000"/>
              <a:buFont typeface="Arial" panose="020B0604020202020204" pitchFamily="34" charset="0"/>
              <a:buChar char="•"/>
              <a:tabLst/>
              <a:defRPr/>
            </a:pPr>
            <a:r>
              <a:rPr lang="en-US" dirty="0"/>
              <a:t>Bulleted list Segoe UI Regular 20/24. Dis </a:t>
            </a:r>
            <a:r>
              <a:rPr lang="en-US" dirty="0" err="1"/>
              <a:t>apid</a:t>
            </a:r>
            <a:r>
              <a:rPr lang="en-US" dirty="0"/>
              <a:t> es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vit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br>
              <a:rPr lang="en-US" dirty="0"/>
            </a:br>
            <a:endParaRPr lang="en-US" dirty="0"/>
          </a:p>
          <a:p>
            <a:pPr marL="342900" marR="0" lvl="0" indent="-342900" algn="l" defTabSz="932742" rtl="0" eaLnBrk="1" fontAlgn="auto" latinLnBrk="0" hangingPunct="1">
              <a:lnSpc>
                <a:spcPts val="2400"/>
              </a:lnSpc>
              <a:spcBef>
                <a:spcPts val="0"/>
              </a:spcBef>
              <a:spcAft>
                <a:spcPts val="0"/>
              </a:spcAft>
              <a:buClrTx/>
              <a:buSzPct val="90000"/>
              <a:buFont typeface="Arial" panose="020B0604020202020204" pitchFamily="34" charset="0"/>
              <a:buChar char="•"/>
              <a:tabLst/>
              <a:defRPr/>
            </a:pPr>
            <a:r>
              <a:rPr lang="en-US" dirty="0"/>
              <a:t>Bulleted list Segoe UI Regular 20/24. Dis </a:t>
            </a:r>
            <a:r>
              <a:rPr lang="en-US" dirty="0" err="1"/>
              <a:t>apid</a:t>
            </a:r>
            <a:r>
              <a:rPr lang="en-US" dirty="0"/>
              <a:t> es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vit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br>
              <a:rPr lang="en-US" dirty="0"/>
            </a:br>
            <a:endParaRPr lang="en-US" dirty="0"/>
          </a:p>
          <a:p>
            <a:pPr marL="342900" marR="0" lvl="0" indent="-342900" algn="l" defTabSz="932742" rtl="0" eaLnBrk="1" fontAlgn="auto" latinLnBrk="0" hangingPunct="1">
              <a:lnSpc>
                <a:spcPts val="2400"/>
              </a:lnSpc>
              <a:spcBef>
                <a:spcPts val="0"/>
              </a:spcBef>
              <a:spcAft>
                <a:spcPts val="0"/>
              </a:spcAft>
              <a:buClrTx/>
              <a:buSzPct val="90000"/>
              <a:buFont typeface="Arial" panose="020B0604020202020204" pitchFamily="34" charset="0"/>
              <a:buChar char="•"/>
              <a:tabLst/>
              <a:defRPr/>
            </a:pPr>
            <a:r>
              <a:rPr lang="en-US" dirty="0"/>
              <a:t>Bulleted list Segoe UI Regular 20/24. Dis </a:t>
            </a:r>
            <a:r>
              <a:rPr lang="en-US" dirty="0" err="1"/>
              <a:t>apid</a:t>
            </a:r>
            <a:r>
              <a:rPr lang="en-US" dirty="0"/>
              <a:t> es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vit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endParaRPr lang="en-US" dirty="0"/>
          </a:p>
          <a:p>
            <a:pPr marL="342900" marR="0" lvl="0" indent="-342900" algn="l" defTabSz="932742" rtl="0" eaLnBrk="1" fontAlgn="auto" latinLnBrk="0" hangingPunct="1">
              <a:lnSpc>
                <a:spcPts val="2400"/>
              </a:lnSpc>
              <a:spcBef>
                <a:spcPts val="0"/>
              </a:spcBef>
              <a:spcAft>
                <a:spcPts val="0"/>
              </a:spcAft>
              <a:buClrTx/>
              <a:buSzPct val="90000"/>
              <a:buFont typeface="Arial" panose="020B0604020202020204" pitchFamily="34" charset="0"/>
              <a:buChar char="•"/>
              <a:tabLst/>
              <a:defRPr/>
            </a:pPr>
            <a:endParaRPr lang="en-US" dirty="0"/>
          </a:p>
          <a:p>
            <a:pPr marL="342900" marR="0" lvl="0" indent="-342900" algn="l" defTabSz="932742" rtl="0" eaLnBrk="1" fontAlgn="auto" latinLnBrk="0" hangingPunct="1">
              <a:lnSpc>
                <a:spcPts val="2400"/>
              </a:lnSpc>
              <a:spcBef>
                <a:spcPts val="0"/>
              </a:spcBef>
              <a:spcAft>
                <a:spcPts val="0"/>
              </a:spcAft>
              <a:buClrTx/>
              <a:buSzPct val="90000"/>
              <a:buFont typeface="Arial" panose="020B0604020202020204" pitchFamily="34" charset="0"/>
              <a:buChar char="•"/>
              <a:tabLst/>
              <a:defRPr/>
            </a:pPr>
            <a:r>
              <a:rPr lang="en-US" dirty="0"/>
              <a:t>Bulleted list Segoe UI Regular 20/24. Dis </a:t>
            </a:r>
            <a:r>
              <a:rPr lang="en-US" dirty="0" err="1"/>
              <a:t>apid</a:t>
            </a:r>
            <a:r>
              <a:rPr lang="en-US" dirty="0"/>
              <a:t> es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vit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endParaRPr lang="en-US" dirty="0"/>
          </a:p>
        </p:txBody>
      </p:sp>
    </p:spTree>
    <p:extLst>
      <p:ext uri="{BB962C8B-B14F-4D97-AF65-F5344CB8AC3E}">
        <p14:creationId xmlns:p14="http://schemas.microsoft.com/office/powerpoint/2010/main" val="2383953445"/>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386203"/>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Problem Statement</a:t>
            </a:r>
          </a:p>
        </p:txBody>
      </p:sp>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465138" y="1775927"/>
            <a:ext cx="11533187" cy="923330"/>
          </a:xfrm>
          <a:prstGeom prst="rect">
            <a:avLst/>
          </a:prstGeom>
        </p:spPr>
        <p:txBody>
          <a:bodyPr wrap="square" lIns="0" tIns="0" rIns="0" bIns="0">
            <a:spAutoFit/>
          </a:bodyPr>
          <a:lstStyle>
            <a:lvl1pPr marL="342900" marR="0" indent="-342900" algn="l" defTabSz="932742" rtl="0" eaLnBrk="1" fontAlgn="auto" latinLnBrk="0" hangingPunct="1">
              <a:lnSpc>
                <a:spcPct val="150000"/>
              </a:lnSpc>
              <a:spcBef>
                <a:spcPts val="0"/>
              </a:spcBef>
              <a:spcAft>
                <a:spcPts val="0"/>
              </a:spcAft>
              <a:buClrTx/>
              <a:buSzPct val="90000"/>
              <a:buFont typeface="Arial" panose="020B0604020202020204" pitchFamily="34" charset="0"/>
              <a:buChar char="•"/>
              <a:tabLst/>
              <a:defRPr lang="en-US" sz="2200" kern="1200" spc="0" baseline="0">
                <a:solidFill>
                  <a:srgbClr val="000000"/>
                </a:solidFill>
                <a:latin typeface="+mn-lt"/>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marL="342900" marR="0" lvl="0" indent="-342900" algn="l" defTabSz="932742" rtl="0" eaLnBrk="1" fontAlgn="auto" latinLnBrk="0" hangingPunct="1">
              <a:lnSpc>
                <a:spcPts val="2400"/>
              </a:lnSpc>
              <a:spcBef>
                <a:spcPts val="0"/>
              </a:spcBef>
              <a:spcAft>
                <a:spcPts val="0"/>
              </a:spcAft>
              <a:buClrTx/>
              <a:buSzPct val="90000"/>
              <a:buFont typeface="Arial" panose="020B0604020202020204" pitchFamily="34" charset="0"/>
              <a:buChar char="•"/>
              <a:tabLst/>
              <a:defRPr/>
            </a:pPr>
            <a:r>
              <a:rPr lang="en-US" dirty="0"/>
              <a:t>Key challenge 1</a:t>
            </a:r>
          </a:p>
          <a:p>
            <a:pPr marL="342900" marR="0" lvl="0" indent="-342900" algn="l" defTabSz="932742" rtl="0" eaLnBrk="1" fontAlgn="auto" latinLnBrk="0" hangingPunct="1">
              <a:lnSpc>
                <a:spcPts val="2400"/>
              </a:lnSpc>
              <a:spcBef>
                <a:spcPts val="0"/>
              </a:spcBef>
              <a:spcAft>
                <a:spcPts val="0"/>
              </a:spcAft>
              <a:buClrTx/>
              <a:buSzPct val="90000"/>
              <a:buFont typeface="Arial" panose="020B0604020202020204" pitchFamily="34" charset="0"/>
              <a:buChar char="•"/>
              <a:tabLst/>
              <a:defRPr/>
            </a:pPr>
            <a:r>
              <a:rPr lang="en-US" dirty="0"/>
              <a:t>Key challenge 2</a:t>
            </a:r>
          </a:p>
          <a:p>
            <a:pPr marL="342900" marR="0" lvl="0" indent="-342900" algn="l" defTabSz="932742" rtl="0" eaLnBrk="1" fontAlgn="auto" latinLnBrk="0" hangingPunct="1">
              <a:lnSpc>
                <a:spcPts val="2400"/>
              </a:lnSpc>
              <a:spcBef>
                <a:spcPts val="0"/>
              </a:spcBef>
              <a:spcAft>
                <a:spcPts val="0"/>
              </a:spcAft>
              <a:buClrTx/>
              <a:buSzPct val="90000"/>
              <a:buFont typeface="Arial" panose="020B0604020202020204" pitchFamily="34" charset="0"/>
              <a:buChar char="•"/>
              <a:tabLst/>
              <a:defRPr/>
            </a:pPr>
            <a:r>
              <a:rPr lang="en-US" dirty="0"/>
              <a:t>Key challenge 3</a:t>
            </a:r>
          </a:p>
        </p:txBody>
      </p:sp>
      <p:sp>
        <p:nvSpPr>
          <p:cNvPr id="4" name="Text Placeholder 3">
            <a:extLst>
              <a:ext uri="{FF2B5EF4-FFF2-40B4-BE49-F238E27FC236}">
                <a16:creationId xmlns:a16="http://schemas.microsoft.com/office/drawing/2014/main" id="{202D4641-1CFC-F564-7B6C-B011779B3702}"/>
              </a:ext>
            </a:extLst>
          </p:cNvPr>
          <p:cNvSpPr>
            <a:spLocks noGrp="1"/>
          </p:cNvSpPr>
          <p:nvPr>
            <p:ph type="body" sz="quarter" idx="11" hasCustomPrompt="1"/>
          </p:nvPr>
        </p:nvSpPr>
        <p:spPr>
          <a:xfrm>
            <a:off x="465138" y="996950"/>
            <a:ext cx="11533187" cy="553998"/>
          </a:xfrm>
        </p:spPr>
        <p:txBody>
          <a:bodyPr/>
          <a:lstStyle/>
          <a:p>
            <a:pPr lvl="0"/>
            <a:r>
              <a:rPr lang="en-US" dirty="0"/>
              <a:t>Describe the problem your project solves. </a:t>
            </a:r>
          </a:p>
        </p:txBody>
      </p:sp>
    </p:spTree>
    <p:extLst>
      <p:ext uri="{BB962C8B-B14F-4D97-AF65-F5344CB8AC3E}">
        <p14:creationId xmlns:p14="http://schemas.microsoft.com/office/powerpoint/2010/main" val="2586395686"/>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60860"/>
            <a:ext cx="9572625" cy="615553"/>
          </a:xfrm>
          <a:prstGeom prst="rect">
            <a:avLst/>
          </a:prstGeom>
        </p:spPr>
        <p:txBody>
          <a:bodyPr wrap="square" lIns="0" tIns="0" rIns="0" bIns="0">
            <a:spAutoFit/>
          </a:bodyPr>
          <a:lstStyle>
            <a:lvl1pPr marL="0" indent="0">
              <a:lnSpc>
                <a:spcPts val="2400"/>
              </a:lnSpc>
              <a:buNone/>
              <a:defRPr lang="en-US" sz="2000" kern="1200" spc="0" baseline="0" dirty="0">
                <a:solidFill>
                  <a:srgbClr val="000000"/>
                </a:solidFill>
                <a:latin typeface="+mn-lt"/>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20510"/>
          </a:xfrm>
          <a:prstGeom prst="rect">
            <a:avLst/>
          </a:prstGeom>
        </p:spPr>
        <p:txBody>
          <a:bodyPr lIns="0" tIns="0" rIns="0" bIns="0"/>
          <a:lstStyle>
            <a:lvl1pPr marL="0" indent="0">
              <a:lnSpc>
                <a:spcPts val="1800"/>
              </a:lnSpc>
              <a:spcBef>
                <a:spcPts val="0"/>
              </a:spcBef>
              <a:spcAft>
                <a:spcPts val="600"/>
              </a:spcAft>
              <a:buNone/>
              <a:defRPr sz="1400" b="0" spc="0" baseline="0">
                <a:solidFill>
                  <a:schemeClr val="tx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Paragraph title Segoe UI </a:t>
            </a:r>
            <a:r>
              <a:rPr lang="en-US" dirty="0" err="1"/>
              <a:t>Semibold</a:t>
            </a:r>
            <a:r>
              <a:rPr lang="en-US" dirty="0"/>
              <a:t> 14/18</a:t>
            </a:r>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405042" y="3214124"/>
            <a:ext cx="3690937" cy="220510"/>
          </a:xfrm>
          <a:prstGeom prst="rect">
            <a:avLst/>
          </a:prstGeom>
        </p:spPr>
        <p:txBody>
          <a:bodyPr lIns="0" tIns="0" rIns="0" bIns="0"/>
          <a:lstStyle>
            <a:lvl1pPr marL="0" indent="0">
              <a:lnSpc>
                <a:spcPts val="1800"/>
              </a:lnSpc>
              <a:spcBef>
                <a:spcPts val="0"/>
              </a:spcBef>
              <a:spcAft>
                <a:spcPts val="600"/>
              </a:spcAft>
              <a:buNone/>
              <a:defRPr sz="1400" b="0" spc="0" baseline="0">
                <a:solidFill>
                  <a:schemeClr val="tx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Paragraph title Segoe UI </a:t>
            </a:r>
            <a:r>
              <a:rPr lang="en-US" dirty="0" err="1"/>
              <a:t>Semibold</a:t>
            </a:r>
            <a:r>
              <a:rPr lang="en-US" dirty="0"/>
              <a:t> 14/18</a:t>
            </a:r>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313383" y="3214124"/>
            <a:ext cx="3690937" cy="220510"/>
          </a:xfrm>
          <a:prstGeom prst="rect">
            <a:avLst/>
          </a:prstGeom>
        </p:spPr>
        <p:txBody>
          <a:bodyPr lIns="0" tIns="0" rIns="0" bIns="0"/>
          <a:lstStyle>
            <a:lvl1pPr marL="0" indent="0">
              <a:lnSpc>
                <a:spcPts val="1800"/>
              </a:lnSpc>
              <a:spcBef>
                <a:spcPts val="0"/>
              </a:spcBef>
              <a:spcAft>
                <a:spcPts val="600"/>
              </a:spcAft>
              <a:buNone/>
              <a:defRPr sz="1400" b="0" spc="0" baseline="0">
                <a:solidFill>
                  <a:schemeClr val="tx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Paragraph title Segoe UI </a:t>
            </a:r>
            <a:r>
              <a:rPr lang="en-US" dirty="0" err="1"/>
              <a:t>Semibold</a:t>
            </a:r>
            <a:r>
              <a:rPr lang="en-US" dirty="0"/>
              <a:t> 14/18</a:t>
            </a:r>
          </a:p>
        </p:txBody>
      </p:sp>
      <p:sp>
        <p:nvSpPr>
          <p:cNvPr id="23" name="Text Box 3">
            <a:extLst>
              <a:ext uri="{FF2B5EF4-FFF2-40B4-BE49-F238E27FC236}">
                <a16:creationId xmlns:a16="http://schemas.microsoft.com/office/drawing/2014/main" id="{DD31BD93-DFDF-4C46-8FDE-B1B55850B6B2}"/>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24" name="Text Placeholder 4">
            <a:extLst>
              <a:ext uri="{FF2B5EF4-FFF2-40B4-BE49-F238E27FC236}">
                <a16:creationId xmlns:a16="http://schemas.microsoft.com/office/drawing/2014/main" id="{2951A14E-1D63-9E44-9361-FD57A8BD812A}"/>
              </a:ext>
            </a:extLst>
          </p:cNvPr>
          <p:cNvSpPr>
            <a:spLocks noGrp="1"/>
          </p:cNvSpPr>
          <p:nvPr>
            <p:ph type="body" sz="quarter" idx="17" hasCustomPrompt="1"/>
          </p:nvPr>
        </p:nvSpPr>
        <p:spPr>
          <a:xfrm>
            <a:off x="463276" y="3445695"/>
            <a:ext cx="3690937" cy="2067104"/>
          </a:xfrm>
          <a:prstGeom prst="rect">
            <a:avLst/>
          </a:prstGeom>
        </p:spPr>
        <p:txBody>
          <a:bodyPr lIns="0" tIns="0" rIns="0" bIns="0"/>
          <a:lstStyle>
            <a:lvl1pPr marL="285750" indent="-285750">
              <a:lnSpc>
                <a:spcPts val="1800"/>
              </a:lnSpc>
              <a:spcBef>
                <a:spcPts val="0"/>
              </a:spcBef>
              <a:buFont typeface="Arial" panose="020B0604020202020204" pitchFamily="34" charset="0"/>
              <a:buChar char="•"/>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25" name="Text Placeholder 4">
            <a:extLst>
              <a:ext uri="{FF2B5EF4-FFF2-40B4-BE49-F238E27FC236}">
                <a16:creationId xmlns:a16="http://schemas.microsoft.com/office/drawing/2014/main" id="{1C3BF983-4009-1049-9AD7-C94BE3AA193C}"/>
              </a:ext>
            </a:extLst>
          </p:cNvPr>
          <p:cNvSpPr>
            <a:spLocks noGrp="1"/>
          </p:cNvSpPr>
          <p:nvPr>
            <p:ph type="body" sz="quarter" idx="18" hasCustomPrompt="1"/>
          </p:nvPr>
        </p:nvSpPr>
        <p:spPr>
          <a:xfrm>
            <a:off x="4405042" y="3445695"/>
            <a:ext cx="3690937" cy="2067104"/>
          </a:xfrm>
          <a:prstGeom prst="rect">
            <a:avLst/>
          </a:prstGeom>
        </p:spPr>
        <p:txBody>
          <a:bodyPr lIns="0" tIns="0" rIns="0" bIns="0"/>
          <a:lstStyle>
            <a:lvl1pPr marL="285750" indent="-285750">
              <a:lnSpc>
                <a:spcPts val="1800"/>
              </a:lnSpc>
              <a:spcBef>
                <a:spcPts val="0"/>
              </a:spcBef>
              <a:buFont typeface="Arial" panose="020B0604020202020204" pitchFamily="34" charset="0"/>
              <a:buChar char="•"/>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26" name="Text Placeholder 4">
            <a:extLst>
              <a:ext uri="{FF2B5EF4-FFF2-40B4-BE49-F238E27FC236}">
                <a16:creationId xmlns:a16="http://schemas.microsoft.com/office/drawing/2014/main" id="{2361C016-E331-F44F-ACAE-52E4AE73469E}"/>
              </a:ext>
            </a:extLst>
          </p:cNvPr>
          <p:cNvSpPr>
            <a:spLocks noGrp="1"/>
          </p:cNvSpPr>
          <p:nvPr>
            <p:ph type="body" sz="quarter" idx="19" hasCustomPrompt="1"/>
          </p:nvPr>
        </p:nvSpPr>
        <p:spPr>
          <a:xfrm>
            <a:off x="8320326" y="3445695"/>
            <a:ext cx="3690937" cy="2067104"/>
          </a:xfrm>
          <a:prstGeom prst="rect">
            <a:avLst/>
          </a:prstGeom>
        </p:spPr>
        <p:txBody>
          <a:bodyPr lIns="0" tIns="0" rIns="0" bIns="0"/>
          <a:lstStyle>
            <a:lvl1pPr marL="285750" indent="-285750">
              <a:lnSpc>
                <a:spcPts val="1800"/>
              </a:lnSpc>
              <a:spcBef>
                <a:spcPts val="0"/>
              </a:spcBef>
              <a:buFont typeface="Arial" panose="020B0604020202020204" pitchFamily="34" charset="0"/>
              <a:buChar char="•"/>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2693854987"/>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65138" y="2410676"/>
            <a:ext cx="3690937" cy="220510"/>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89438" y="2410676"/>
            <a:ext cx="3690937" cy="220510"/>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p:txBody>
      </p:sp>
      <p:sp>
        <p:nvSpPr>
          <p:cNvPr id="13" name="Text Box 3">
            <a:extLst>
              <a:ext uri="{FF2B5EF4-FFF2-40B4-BE49-F238E27FC236}">
                <a16:creationId xmlns:a16="http://schemas.microsoft.com/office/drawing/2014/main" id="{CCDF1654-4D2D-794C-BBB7-E1447C036FDB}"/>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18" name="Text Placeholder 4">
            <a:extLst>
              <a:ext uri="{FF2B5EF4-FFF2-40B4-BE49-F238E27FC236}">
                <a16:creationId xmlns:a16="http://schemas.microsoft.com/office/drawing/2014/main" id="{82A6E05B-C65A-8C44-AC8B-AA08746E6668}"/>
              </a:ext>
            </a:extLst>
          </p:cNvPr>
          <p:cNvSpPr>
            <a:spLocks noGrp="1"/>
          </p:cNvSpPr>
          <p:nvPr>
            <p:ph type="body" sz="quarter" idx="17" hasCustomPrompt="1"/>
          </p:nvPr>
        </p:nvSpPr>
        <p:spPr>
          <a:xfrm>
            <a:off x="465138" y="2645384"/>
            <a:ext cx="3690937" cy="2067104"/>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19" name="Text Placeholder 4">
            <a:extLst>
              <a:ext uri="{FF2B5EF4-FFF2-40B4-BE49-F238E27FC236}">
                <a16:creationId xmlns:a16="http://schemas.microsoft.com/office/drawing/2014/main" id="{D52482AC-A354-B546-9AAD-B3E028512046}"/>
              </a:ext>
            </a:extLst>
          </p:cNvPr>
          <p:cNvSpPr>
            <a:spLocks noGrp="1"/>
          </p:cNvSpPr>
          <p:nvPr>
            <p:ph type="body" sz="quarter" idx="18" hasCustomPrompt="1"/>
          </p:nvPr>
        </p:nvSpPr>
        <p:spPr>
          <a:xfrm>
            <a:off x="4372768" y="2645384"/>
            <a:ext cx="3690937" cy="2067104"/>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1118396200"/>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b="-1"/>
          <a:stretch/>
        </p:blipFill>
        <p:spPr>
          <a:xfrm>
            <a:off x="8307388" y="1631566"/>
            <a:ext cx="3681793" cy="3165507"/>
          </a:xfrm>
          <a:prstGeom prst="rect">
            <a:avLst/>
          </a:prstGeom>
        </p:spPr>
      </p:pic>
      <p:pic>
        <p:nvPicPr>
          <p:cNvPr id="6" name="Picture 5"/>
          <p:cNvPicPr>
            <a:picLocks noChangeAspect="1"/>
          </p:cNvPicPr>
          <p:nvPr userDrawn="1"/>
        </p:nvPicPr>
        <p:blipFill rotWithShape="1">
          <a:blip r:embed="rId3" cstate="print">
            <a:extLst>
              <a:ext uri="{28A0092B-C50C-407E-A947-70E740481C1C}">
                <a14:useLocalDpi xmlns:a14="http://schemas.microsoft.com/office/drawing/2010/main" val="0"/>
              </a:ext>
            </a:extLst>
          </a:blip>
          <a:srcRect b="-1"/>
          <a:stretch/>
        </p:blipFill>
        <p:spPr>
          <a:xfrm>
            <a:off x="4395406" y="1631567"/>
            <a:ext cx="3684970" cy="3161095"/>
          </a:xfrm>
          <a:prstGeom prst="rect">
            <a:avLst/>
          </a:prstGeom>
        </p:spPr>
      </p:pic>
      <p:pic>
        <p:nvPicPr>
          <p:cNvPr id="3" name="Picture 2"/>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74280" y="1631568"/>
            <a:ext cx="3681793" cy="3169920"/>
          </a:xfrm>
          <a:prstGeom prst="rect">
            <a:avLst/>
          </a:prstGeom>
        </p:spPr>
      </p:pic>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220510"/>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p:txBody>
      </p:sp>
      <p:sp>
        <p:nvSpPr>
          <p:cNvPr id="10" name="Text Placeholder 4"/>
          <p:cNvSpPr>
            <a:spLocks noGrp="1"/>
          </p:cNvSpPr>
          <p:nvPr>
            <p:ph type="body" sz="quarter" idx="13" hasCustomPrompt="1"/>
          </p:nvPr>
        </p:nvSpPr>
        <p:spPr>
          <a:xfrm>
            <a:off x="8307388" y="5026024"/>
            <a:ext cx="3690937" cy="220510"/>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89438" y="5026024"/>
            <a:ext cx="3690937" cy="220510"/>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474663" y="2939529"/>
            <a:ext cx="3681412" cy="553998"/>
          </a:xfrm>
          <a:prstGeom prst="rect">
            <a:avLst/>
          </a:prstGeom>
        </p:spPr>
        <p:txBody>
          <a:bodyPr/>
          <a:lstStyle>
            <a:lvl1pPr algn="ctr">
              <a:defRPr>
                <a:solidFill>
                  <a:schemeClr val="bg1"/>
                </a:solidFill>
              </a:defRPr>
            </a:lvl1pPr>
          </a:lstStyle>
          <a:p>
            <a:r>
              <a:rPr lang="en-US" dirty="0"/>
              <a:t>Drop photo here</a:t>
            </a:r>
          </a:p>
        </p:txBody>
      </p:sp>
      <p:sp>
        <p:nvSpPr>
          <p:cNvPr id="11" name="Picture Placeholder 10">
            <a:extLst>
              <a:ext uri="{FF2B5EF4-FFF2-40B4-BE49-F238E27FC236}">
                <a16:creationId xmlns:a16="http://schemas.microsoft.com/office/drawing/2014/main" id="{5877AA6F-F5D0-8349-8D7F-7A036C53AFEC}"/>
              </a:ext>
            </a:extLst>
          </p:cNvPr>
          <p:cNvSpPr>
            <a:spLocks noGrp="1"/>
          </p:cNvSpPr>
          <p:nvPr>
            <p:ph type="pic" sz="quarter" idx="22" hasCustomPrompt="1"/>
          </p:nvPr>
        </p:nvSpPr>
        <p:spPr>
          <a:xfrm>
            <a:off x="4389438" y="2932948"/>
            <a:ext cx="3690937" cy="553998"/>
          </a:xfrm>
          <a:prstGeom prst="rect">
            <a:avLst/>
          </a:prstGeom>
        </p:spPr>
        <p:txBody>
          <a:bodyPr/>
          <a:lstStyle>
            <a:lvl1pPr algn="ctr">
              <a:defRPr>
                <a:solidFill>
                  <a:schemeClr val="bg1"/>
                </a:solidFill>
              </a:defRPr>
            </a:lvl1pPr>
          </a:lstStyle>
          <a:p>
            <a:r>
              <a:rPr lang="en-US" dirty="0"/>
              <a:t>Drop photo here</a:t>
            </a:r>
          </a:p>
        </p:txBody>
      </p:sp>
      <p:sp>
        <p:nvSpPr>
          <p:cNvPr id="14" name="Picture Placeholder 13">
            <a:extLst>
              <a:ext uri="{FF2B5EF4-FFF2-40B4-BE49-F238E27FC236}">
                <a16:creationId xmlns:a16="http://schemas.microsoft.com/office/drawing/2014/main" id="{983A4321-3796-F044-9126-51A6AA308B77}"/>
              </a:ext>
            </a:extLst>
          </p:cNvPr>
          <p:cNvSpPr>
            <a:spLocks noGrp="1"/>
          </p:cNvSpPr>
          <p:nvPr>
            <p:ph type="pic" sz="quarter" idx="23" hasCustomPrompt="1"/>
          </p:nvPr>
        </p:nvSpPr>
        <p:spPr>
          <a:xfrm>
            <a:off x="8307388" y="2946446"/>
            <a:ext cx="3681412" cy="553998"/>
          </a:xfrm>
          <a:prstGeom prst="rect">
            <a:avLst/>
          </a:prstGeom>
        </p:spPr>
        <p:txBody>
          <a:bodyPr/>
          <a:lstStyle>
            <a:lvl1pPr algn="ctr">
              <a:defRPr>
                <a:solidFill>
                  <a:schemeClr val="bg1"/>
                </a:solidFill>
              </a:defRPr>
            </a:lvl1pPr>
          </a:lstStyle>
          <a:p>
            <a:r>
              <a:rPr lang="en-US" dirty="0"/>
              <a:t>Drop photo here</a:t>
            </a:r>
          </a:p>
        </p:txBody>
      </p:sp>
      <p:sp>
        <p:nvSpPr>
          <p:cNvPr id="18" name="Text Box 3">
            <a:extLst>
              <a:ext uri="{FF2B5EF4-FFF2-40B4-BE49-F238E27FC236}">
                <a16:creationId xmlns:a16="http://schemas.microsoft.com/office/drawing/2014/main" id="{06DC0489-95B2-B74C-8FE4-80E75D67DE41}"/>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74280" y="5260328"/>
            <a:ext cx="3690937" cy="912942"/>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392422" y="5260328"/>
            <a:ext cx="3690937" cy="912942"/>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307388" y="5260328"/>
            <a:ext cx="3690937" cy="912942"/>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2669954851"/>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201863"/>
            <a:ext cx="1727200" cy="913689"/>
          </a:xfrm>
          <a:prstGeom prst="rect">
            <a:avLst/>
          </a:prstGeom>
        </p:spPr>
        <p:txBody>
          <a:bodyPr>
            <a:noAutofit/>
          </a:bodyPr>
          <a:lstStyle>
            <a:lvl1pPr marL="0" indent="0">
              <a:buNone/>
              <a:defRPr sz="2000">
                <a:solidFill>
                  <a:srgbClr val="000000"/>
                </a:solidFill>
              </a:defRPr>
            </a:lvl1pPr>
          </a:lstStyle>
          <a:p>
            <a:pPr lvl="0"/>
            <a:r>
              <a:rPr lang="en-US" dirty="0"/>
              <a:t>Picture</a:t>
            </a:r>
          </a:p>
        </p:txBody>
      </p:sp>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451342"/>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14" name="Text Placeholder 4"/>
          <p:cNvSpPr>
            <a:spLocks noGrp="1"/>
          </p:cNvSpPr>
          <p:nvPr>
            <p:ph type="body" sz="quarter" idx="15" hasCustomPrompt="1"/>
          </p:nvPr>
        </p:nvSpPr>
        <p:spPr>
          <a:xfrm>
            <a:off x="2426019" y="3230880"/>
            <a:ext cx="1727200" cy="451342"/>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16" name="Text Placeholder 4"/>
          <p:cNvSpPr>
            <a:spLocks noGrp="1"/>
          </p:cNvSpPr>
          <p:nvPr>
            <p:ph type="body" sz="quarter" idx="17" hasCustomPrompt="1"/>
          </p:nvPr>
        </p:nvSpPr>
        <p:spPr>
          <a:xfrm>
            <a:off x="4386899" y="3230880"/>
            <a:ext cx="1727200" cy="451342"/>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18" name="Text Placeholder 4"/>
          <p:cNvSpPr>
            <a:spLocks noGrp="1"/>
          </p:cNvSpPr>
          <p:nvPr>
            <p:ph type="body" sz="quarter" idx="19" hasCustomPrompt="1"/>
          </p:nvPr>
        </p:nvSpPr>
        <p:spPr>
          <a:xfrm>
            <a:off x="6347779" y="3230880"/>
            <a:ext cx="1727200" cy="451342"/>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20" name="Text Placeholder 4"/>
          <p:cNvSpPr>
            <a:spLocks noGrp="1"/>
          </p:cNvSpPr>
          <p:nvPr>
            <p:ph type="body" sz="quarter" idx="21" hasCustomPrompt="1"/>
          </p:nvPr>
        </p:nvSpPr>
        <p:spPr>
          <a:xfrm>
            <a:off x="8308659" y="3230880"/>
            <a:ext cx="1727200" cy="451342"/>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22" name="Text Placeholder 4"/>
          <p:cNvSpPr>
            <a:spLocks noGrp="1"/>
          </p:cNvSpPr>
          <p:nvPr>
            <p:ph type="body" sz="quarter" idx="23" hasCustomPrompt="1"/>
          </p:nvPr>
        </p:nvSpPr>
        <p:spPr>
          <a:xfrm>
            <a:off x="10269538" y="3230880"/>
            <a:ext cx="1727200" cy="451342"/>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25" name="Content Placeholder 15"/>
          <p:cNvSpPr>
            <a:spLocks noGrp="1"/>
          </p:cNvSpPr>
          <p:nvPr>
            <p:ph sz="quarter" idx="26" hasCustomPrompt="1"/>
          </p:nvPr>
        </p:nvSpPr>
        <p:spPr>
          <a:xfrm>
            <a:off x="2426019" y="2201863"/>
            <a:ext cx="1727200" cy="913689"/>
          </a:xfrm>
          <a:prstGeom prst="rect">
            <a:avLst/>
          </a:prstGeom>
        </p:spPr>
        <p:txBody>
          <a:bodyPr>
            <a:noAutofit/>
          </a:bodyPr>
          <a:lstStyle>
            <a:lvl1pPr marL="0" indent="0">
              <a:buNone/>
              <a:defRPr sz="2000">
                <a:solidFill>
                  <a:srgbClr val="000000"/>
                </a:solidFill>
              </a:defRPr>
            </a:lvl1pPr>
          </a:lstStyle>
          <a:p>
            <a:pPr lvl="0"/>
            <a:r>
              <a:rPr lang="en-US" dirty="0"/>
              <a:t>Picture</a:t>
            </a:r>
          </a:p>
        </p:txBody>
      </p:sp>
      <p:sp>
        <p:nvSpPr>
          <p:cNvPr id="26" name="Content Placeholder 15"/>
          <p:cNvSpPr>
            <a:spLocks noGrp="1"/>
          </p:cNvSpPr>
          <p:nvPr>
            <p:ph sz="quarter" idx="27" hasCustomPrompt="1"/>
          </p:nvPr>
        </p:nvSpPr>
        <p:spPr>
          <a:xfrm>
            <a:off x="4386899" y="2201863"/>
            <a:ext cx="1727200" cy="913689"/>
          </a:xfrm>
          <a:prstGeom prst="rect">
            <a:avLst/>
          </a:prstGeom>
        </p:spPr>
        <p:txBody>
          <a:bodyPr>
            <a:noAutofit/>
          </a:bodyPr>
          <a:lstStyle>
            <a:lvl1pPr marL="0" indent="0">
              <a:buNone/>
              <a:defRPr sz="2000">
                <a:solidFill>
                  <a:srgbClr val="000000"/>
                </a:solidFill>
              </a:defRPr>
            </a:lvl1pPr>
          </a:lstStyle>
          <a:p>
            <a:pPr lvl="0"/>
            <a:r>
              <a:rPr lang="en-US" dirty="0"/>
              <a:t>Picture</a:t>
            </a:r>
          </a:p>
        </p:txBody>
      </p:sp>
      <p:sp>
        <p:nvSpPr>
          <p:cNvPr id="27" name="Content Placeholder 15"/>
          <p:cNvSpPr>
            <a:spLocks noGrp="1"/>
          </p:cNvSpPr>
          <p:nvPr>
            <p:ph sz="quarter" idx="28" hasCustomPrompt="1"/>
          </p:nvPr>
        </p:nvSpPr>
        <p:spPr>
          <a:xfrm>
            <a:off x="6347779" y="2201863"/>
            <a:ext cx="1727200" cy="913689"/>
          </a:xfrm>
          <a:prstGeom prst="rect">
            <a:avLst/>
          </a:prstGeom>
        </p:spPr>
        <p:txBody>
          <a:bodyPr>
            <a:noAutofit/>
          </a:bodyPr>
          <a:lstStyle>
            <a:lvl1pPr marL="0" indent="0">
              <a:buNone/>
              <a:defRPr sz="2000">
                <a:solidFill>
                  <a:srgbClr val="000000"/>
                </a:solidFill>
              </a:defRPr>
            </a:lvl1pPr>
          </a:lstStyle>
          <a:p>
            <a:pPr lvl="0"/>
            <a:r>
              <a:rPr lang="en-US" dirty="0"/>
              <a:t>Picture</a:t>
            </a:r>
          </a:p>
        </p:txBody>
      </p:sp>
      <p:sp>
        <p:nvSpPr>
          <p:cNvPr id="28" name="Content Placeholder 15"/>
          <p:cNvSpPr>
            <a:spLocks noGrp="1"/>
          </p:cNvSpPr>
          <p:nvPr>
            <p:ph sz="quarter" idx="29" hasCustomPrompt="1"/>
          </p:nvPr>
        </p:nvSpPr>
        <p:spPr>
          <a:xfrm>
            <a:off x="8308659" y="2201863"/>
            <a:ext cx="1727200" cy="913689"/>
          </a:xfrm>
          <a:prstGeom prst="rect">
            <a:avLst/>
          </a:prstGeom>
        </p:spPr>
        <p:txBody>
          <a:bodyPr>
            <a:noAutofit/>
          </a:bodyPr>
          <a:lstStyle>
            <a:lvl1pPr marL="0" indent="0">
              <a:buNone/>
              <a:defRPr sz="2000">
                <a:solidFill>
                  <a:srgbClr val="000000"/>
                </a:solidFill>
              </a:defRPr>
            </a:lvl1pPr>
          </a:lstStyle>
          <a:p>
            <a:pPr lvl="0"/>
            <a:r>
              <a:rPr lang="en-US" dirty="0"/>
              <a:t>Picture</a:t>
            </a:r>
          </a:p>
        </p:txBody>
      </p:sp>
      <p:sp>
        <p:nvSpPr>
          <p:cNvPr id="29" name="Content Placeholder 15"/>
          <p:cNvSpPr>
            <a:spLocks noGrp="1"/>
          </p:cNvSpPr>
          <p:nvPr>
            <p:ph sz="quarter" idx="30" hasCustomPrompt="1"/>
          </p:nvPr>
        </p:nvSpPr>
        <p:spPr>
          <a:xfrm>
            <a:off x="10269538" y="2201863"/>
            <a:ext cx="1727200" cy="913689"/>
          </a:xfrm>
          <a:prstGeom prst="rect">
            <a:avLst/>
          </a:prstGeom>
        </p:spPr>
        <p:txBody>
          <a:bodyPr>
            <a:noAutofit/>
          </a:bodyPr>
          <a:lstStyle>
            <a:lvl1pPr marL="0" indent="0">
              <a:buNone/>
              <a:defRPr sz="2000">
                <a:solidFill>
                  <a:srgbClr val="000000"/>
                </a:solidFill>
              </a:defRPr>
            </a:lvl1pPr>
          </a:lstStyle>
          <a:p>
            <a:pPr lvl="0"/>
            <a:r>
              <a:rPr lang="en-US" dirty="0"/>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65139" y="2065338"/>
            <a:ext cx="261936" cy="263525"/>
          </a:xfrm>
          <a:prstGeom prst="rect">
            <a:avLst/>
          </a:prstGeo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427288" y="2065338"/>
            <a:ext cx="261936" cy="263525"/>
          </a:xfrm>
          <a:prstGeom prst="rect">
            <a:avLst/>
          </a:prstGeo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rgbClr val="000000"/>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89438" y="2065338"/>
            <a:ext cx="261936" cy="263525"/>
          </a:xfrm>
          <a:prstGeom prst="rect">
            <a:avLst/>
          </a:prstGeo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rgbClr val="000000"/>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354763" y="2065338"/>
            <a:ext cx="261936" cy="263525"/>
          </a:xfrm>
          <a:prstGeom prst="rect">
            <a:avLst/>
          </a:prstGeo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rgbClr val="000000"/>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302625" y="2065338"/>
            <a:ext cx="261936" cy="263525"/>
          </a:xfrm>
          <a:prstGeom prst="rect">
            <a:avLst/>
          </a:prstGeo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rgbClr val="000000"/>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269538" y="2065338"/>
            <a:ext cx="261936" cy="263525"/>
          </a:xfrm>
          <a:prstGeom prst="rect">
            <a:avLst/>
          </a:prstGeo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rgbClr val="000000"/>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6.</a:t>
            </a:r>
          </a:p>
        </p:txBody>
      </p:sp>
      <p:sp>
        <p:nvSpPr>
          <p:cNvPr id="33" name="Text Box 3">
            <a:extLst>
              <a:ext uri="{FF2B5EF4-FFF2-40B4-BE49-F238E27FC236}">
                <a16:creationId xmlns:a16="http://schemas.microsoft.com/office/drawing/2014/main" id="{75395D73-9049-014E-BEF9-A35587DB4139}"/>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34" name="Text Placeholder 4">
            <a:extLst>
              <a:ext uri="{FF2B5EF4-FFF2-40B4-BE49-F238E27FC236}">
                <a16:creationId xmlns:a16="http://schemas.microsoft.com/office/drawing/2014/main" id="{3CC09D91-3BB7-5C4A-98CF-F87FD6AACD86}"/>
              </a:ext>
            </a:extLst>
          </p:cNvPr>
          <p:cNvSpPr>
            <a:spLocks noGrp="1"/>
          </p:cNvSpPr>
          <p:nvPr>
            <p:ph type="body" sz="quarter" idx="24" hasCustomPrompt="1"/>
          </p:nvPr>
        </p:nvSpPr>
        <p:spPr>
          <a:xfrm>
            <a:off x="463276" y="3694402"/>
            <a:ext cx="1727201" cy="189370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35" name="Text Placeholder 4">
            <a:extLst>
              <a:ext uri="{FF2B5EF4-FFF2-40B4-BE49-F238E27FC236}">
                <a16:creationId xmlns:a16="http://schemas.microsoft.com/office/drawing/2014/main" id="{90A489FF-470D-734F-9769-61F47A78897E}"/>
              </a:ext>
            </a:extLst>
          </p:cNvPr>
          <p:cNvSpPr>
            <a:spLocks noGrp="1"/>
          </p:cNvSpPr>
          <p:nvPr>
            <p:ph type="body" sz="quarter" idx="37" hasCustomPrompt="1"/>
          </p:nvPr>
        </p:nvSpPr>
        <p:spPr>
          <a:xfrm>
            <a:off x="2426019" y="3694402"/>
            <a:ext cx="1727201" cy="189370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36" name="Text Placeholder 4">
            <a:extLst>
              <a:ext uri="{FF2B5EF4-FFF2-40B4-BE49-F238E27FC236}">
                <a16:creationId xmlns:a16="http://schemas.microsoft.com/office/drawing/2014/main" id="{6F43AC1C-4836-034C-B18E-A886EB0A0954}"/>
              </a:ext>
            </a:extLst>
          </p:cNvPr>
          <p:cNvSpPr>
            <a:spLocks noGrp="1"/>
          </p:cNvSpPr>
          <p:nvPr>
            <p:ph type="body" sz="quarter" idx="38" hasCustomPrompt="1"/>
          </p:nvPr>
        </p:nvSpPr>
        <p:spPr>
          <a:xfrm>
            <a:off x="4386899" y="3694402"/>
            <a:ext cx="1727201" cy="189370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42" name="Text Placeholder 4">
            <a:extLst>
              <a:ext uri="{FF2B5EF4-FFF2-40B4-BE49-F238E27FC236}">
                <a16:creationId xmlns:a16="http://schemas.microsoft.com/office/drawing/2014/main" id="{9221C77D-8F08-6C49-9011-B244AD138F0B}"/>
              </a:ext>
            </a:extLst>
          </p:cNvPr>
          <p:cNvSpPr>
            <a:spLocks noGrp="1"/>
          </p:cNvSpPr>
          <p:nvPr>
            <p:ph type="body" sz="quarter" idx="39" hasCustomPrompt="1"/>
          </p:nvPr>
        </p:nvSpPr>
        <p:spPr>
          <a:xfrm>
            <a:off x="6354763" y="3694402"/>
            <a:ext cx="1727201" cy="189370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43" name="Text Placeholder 4">
            <a:extLst>
              <a:ext uri="{FF2B5EF4-FFF2-40B4-BE49-F238E27FC236}">
                <a16:creationId xmlns:a16="http://schemas.microsoft.com/office/drawing/2014/main" id="{F3776908-857F-F24D-9AF6-14CF938B5693}"/>
              </a:ext>
            </a:extLst>
          </p:cNvPr>
          <p:cNvSpPr>
            <a:spLocks noGrp="1"/>
          </p:cNvSpPr>
          <p:nvPr>
            <p:ph type="body" sz="quarter" idx="40" hasCustomPrompt="1"/>
          </p:nvPr>
        </p:nvSpPr>
        <p:spPr>
          <a:xfrm>
            <a:off x="8302625" y="3694402"/>
            <a:ext cx="1727201" cy="189370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44" name="Text Placeholder 4">
            <a:extLst>
              <a:ext uri="{FF2B5EF4-FFF2-40B4-BE49-F238E27FC236}">
                <a16:creationId xmlns:a16="http://schemas.microsoft.com/office/drawing/2014/main" id="{EFB7F2E6-D12A-0A47-939B-737BAD817601}"/>
              </a:ext>
            </a:extLst>
          </p:cNvPr>
          <p:cNvSpPr>
            <a:spLocks noGrp="1"/>
          </p:cNvSpPr>
          <p:nvPr>
            <p:ph type="body" sz="quarter" idx="41" hasCustomPrompt="1"/>
          </p:nvPr>
        </p:nvSpPr>
        <p:spPr>
          <a:xfrm>
            <a:off x="10245998" y="3694402"/>
            <a:ext cx="1727201" cy="189370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pic>
        <p:nvPicPr>
          <p:cNvPr id="46" name="Picture 45">
            <a:extLst>
              <a:ext uri="{FF2B5EF4-FFF2-40B4-BE49-F238E27FC236}">
                <a16:creationId xmlns:a16="http://schemas.microsoft.com/office/drawing/2014/main" id="{15EF402B-0A39-4444-AF7E-380A1C25739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940440" y="2347335"/>
            <a:ext cx="660400" cy="660400"/>
          </a:xfrm>
          <a:prstGeom prst="rect">
            <a:avLst/>
          </a:prstGeom>
        </p:spPr>
      </p:pic>
      <p:pic>
        <p:nvPicPr>
          <p:cNvPr id="47" name="Picture 46">
            <a:extLst>
              <a:ext uri="{FF2B5EF4-FFF2-40B4-BE49-F238E27FC236}">
                <a16:creationId xmlns:a16="http://schemas.microsoft.com/office/drawing/2014/main" id="{3E2F996C-B451-5D43-A1A7-18659348D8D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779398" y="2347335"/>
            <a:ext cx="660400" cy="660400"/>
          </a:xfrm>
          <a:prstGeom prst="rect">
            <a:avLst/>
          </a:prstGeom>
        </p:spPr>
      </p:pic>
      <p:pic>
        <p:nvPicPr>
          <p:cNvPr id="48" name="Picture 47">
            <a:extLst>
              <a:ext uri="{FF2B5EF4-FFF2-40B4-BE49-F238E27FC236}">
                <a16:creationId xmlns:a16="http://schemas.microsoft.com/office/drawing/2014/main" id="{2164D954-D4BE-604E-A1FA-5D4A16CC776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860201" y="2347335"/>
            <a:ext cx="660400" cy="660400"/>
          </a:xfrm>
          <a:prstGeom prst="rect">
            <a:avLst/>
          </a:prstGeom>
        </p:spPr>
      </p:pic>
      <p:pic>
        <p:nvPicPr>
          <p:cNvPr id="49" name="Picture 48">
            <a:extLst>
              <a:ext uri="{FF2B5EF4-FFF2-40B4-BE49-F238E27FC236}">
                <a16:creationId xmlns:a16="http://schemas.microsoft.com/office/drawing/2014/main" id="{5FC96516-B0E2-964A-9976-F62D8A3CA035}"/>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6888163" y="2347335"/>
            <a:ext cx="660400" cy="660400"/>
          </a:xfrm>
          <a:prstGeom prst="rect">
            <a:avLst/>
          </a:prstGeom>
        </p:spPr>
      </p:pic>
      <p:pic>
        <p:nvPicPr>
          <p:cNvPr id="50" name="Picture 49">
            <a:extLst>
              <a:ext uri="{FF2B5EF4-FFF2-40B4-BE49-F238E27FC236}">
                <a16:creationId xmlns:a16="http://schemas.microsoft.com/office/drawing/2014/main" id="{C42970E5-3D59-6D4C-802D-2A054118D505}"/>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899298" y="2347335"/>
            <a:ext cx="660400" cy="660400"/>
          </a:xfrm>
          <a:prstGeom prst="rect">
            <a:avLst/>
          </a:prstGeom>
        </p:spPr>
      </p:pic>
      <p:pic>
        <p:nvPicPr>
          <p:cNvPr id="51" name="Picture 50">
            <a:extLst>
              <a:ext uri="{FF2B5EF4-FFF2-40B4-BE49-F238E27FC236}">
                <a16:creationId xmlns:a16="http://schemas.microsoft.com/office/drawing/2014/main" id="{32F713FA-C34D-0546-BEC6-2429F7B462C9}"/>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022715" y="2347335"/>
            <a:ext cx="660400" cy="660400"/>
          </a:xfrm>
          <a:prstGeom prst="rect">
            <a:avLst/>
          </a:prstGeom>
        </p:spPr>
      </p:pic>
    </p:spTree>
    <p:extLst>
      <p:ext uri="{BB962C8B-B14F-4D97-AF65-F5344CB8AC3E}">
        <p14:creationId xmlns:p14="http://schemas.microsoft.com/office/powerpoint/2010/main" val="2453069778"/>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386203"/>
            <a:ext cx="11533187" cy="411162"/>
          </a:xfrm>
          <a:prstGeom prst="rect">
            <a:avLst/>
          </a:prstGeom>
        </p:spPr>
        <p:txBody>
          <a:bodyPr wrap="square" lIns="0" tIns="0" rIns="0" bIns="0">
            <a:spAutoFit/>
          </a:bodyPr>
          <a:lstStyle>
            <a:lvl1pPr>
              <a:lnSpc>
                <a:spcPts val="3200"/>
              </a:lnSpc>
              <a:defRPr sz="2800" strike="noStrike">
                <a:solidFill>
                  <a:srgbClr val="000000"/>
                </a:solidFill>
              </a:defRPr>
            </a:lvl1pPr>
          </a:lstStyle>
          <a:p>
            <a:r>
              <a:rPr lang="en-US" dirty="0"/>
              <a:t>Title</a:t>
            </a:r>
          </a:p>
        </p:txBody>
      </p:sp>
    </p:spTree>
    <p:extLst>
      <p:ext uri="{BB962C8B-B14F-4D97-AF65-F5344CB8AC3E}">
        <p14:creationId xmlns:p14="http://schemas.microsoft.com/office/powerpoint/2010/main" val="4107187434"/>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386203"/>
            <a:ext cx="11533187" cy="411162"/>
          </a:xfrm>
          <a:prstGeom prst="rect">
            <a:avLst/>
          </a:prstGeom>
        </p:spPr>
        <p:txBody>
          <a:bodyPr wrap="square" lIns="0" tIns="0" rIns="0" bIns="0">
            <a:spAutoFit/>
          </a:bodyPr>
          <a:lstStyle>
            <a:lvl1pPr>
              <a:lnSpc>
                <a:spcPts val="3200"/>
              </a:lnSpc>
              <a:defRPr sz="2800" strike="noStrike">
                <a:solidFill>
                  <a:srgbClr val="000000"/>
                </a:solidFill>
              </a:defRPr>
            </a:lvl1pPr>
          </a:lstStyle>
          <a:p>
            <a:r>
              <a:rPr lang="en-US" dirty="0"/>
              <a:t>Title</a:t>
            </a:r>
          </a:p>
        </p:txBody>
      </p:sp>
      <p:sp>
        <p:nvSpPr>
          <p:cNvPr id="4" name="Picture Placeholder 3">
            <a:extLst>
              <a:ext uri="{FF2B5EF4-FFF2-40B4-BE49-F238E27FC236}">
                <a16:creationId xmlns:a16="http://schemas.microsoft.com/office/drawing/2014/main" id="{B27A159B-294A-68A6-FBFA-77214D4EBBEF}"/>
              </a:ext>
            </a:extLst>
          </p:cNvPr>
          <p:cNvSpPr>
            <a:spLocks noGrp="1"/>
          </p:cNvSpPr>
          <p:nvPr>
            <p:ph type="pic" sz="quarter" idx="10"/>
          </p:nvPr>
        </p:nvSpPr>
        <p:spPr>
          <a:xfrm>
            <a:off x="6020655" y="1130158"/>
            <a:ext cx="5977669" cy="5352835"/>
          </a:xfrm>
        </p:spPr>
        <p:txBody>
          <a:bodyPr/>
          <a:lstStyle/>
          <a:p>
            <a:endParaRPr lang="en-IN"/>
          </a:p>
        </p:txBody>
      </p:sp>
      <p:sp>
        <p:nvSpPr>
          <p:cNvPr id="6" name="Text Placeholder 5">
            <a:extLst>
              <a:ext uri="{FF2B5EF4-FFF2-40B4-BE49-F238E27FC236}">
                <a16:creationId xmlns:a16="http://schemas.microsoft.com/office/drawing/2014/main" id="{5BADF314-C8EE-4835-F8EA-AC0C9DB40544}"/>
              </a:ext>
            </a:extLst>
          </p:cNvPr>
          <p:cNvSpPr>
            <a:spLocks noGrp="1"/>
          </p:cNvSpPr>
          <p:nvPr>
            <p:ph type="body" sz="quarter" idx="11" hasCustomPrompt="1"/>
          </p:nvPr>
        </p:nvSpPr>
        <p:spPr>
          <a:xfrm>
            <a:off x="465137" y="1130300"/>
            <a:ext cx="5380859" cy="5352694"/>
          </a:xfrm>
        </p:spPr>
        <p:txBody>
          <a:bodyPr/>
          <a:lstStyle>
            <a:lvl1pPr marL="342900" marR="0" indent="-342900" algn="l" defTabSz="932742" rtl="0" eaLnBrk="1" fontAlgn="auto" latinLnBrk="0" hangingPunct="1">
              <a:lnSpc>
                <a:spcPts val="3200"/>
              </a:lnSpc>
              <a:spcBef>
                <a:spcPts val="0"/>
              </a:spcBef>
              <a:spcAft>
                <a:spcPts val="0"/>
              </a:spcAft>
              <a:buClrTx/>
              <a:buSzPct val="90000"/>
              <a:buFont typeface="Arial" panose="020B0604020202020204" pitchFamily="34" charset="0"/>
              <a:buChar char="•"/>
              <a:tabLst/>
              <a:defRPr>
                <a:solidFill>
                  <a:schemeClr val="tx1"/>
                </a:solidFill>
              </a:defRPr>
            </a:lvl1pPr>
          </a:lstStyle>
          <a:p>
            <a:pPr lvl="0"/>
            <a:r>
              <a:rPr lang="en-US" dirty="0"/>
              <a:t>Feature</a:t>
            </a:r>
          </a:p>
          <a:p>
            <a:pPr lvl="0"/>
            <a:r>
              <a:rPr lang="en-US" dirty="0"/>
              <a:t>Feature</a:t>
            </a:r>
          </a:p>
          <a:p>
            <a:pPr lvl="0"/>
            <a:r>
              <a:rPr lang="en-US" dirty="0"/>
              <a:t>Feature</a:t>
            </a:r>
          </a:p>
          <a:p>
            <a:pPr lvl="0"/>
            <a:r>
              <a:rPr lang="en-US" dirty="0"/>
              <a:t>Feature</a:t>
            </a:r>
          </a:p>
          <a:p>
            <a:pPr lvl="0"/>
            <a:r>
              <a:rPr lang="en-US" dirty="0"/>
              <a:t>Feature</a:t>
            </a:r>
          </a:p>
          <a:p>
            <a:pPr lvl="0"/>
            <a:r>
              <a:rPr lang="en-US" dirty="0"/>
              <a:t>Feature</a:t>
            </a:r>
          </a:p>
          <a:p>
            <a:pPr lvl="0"/>
            <a:r>
              <a:rPr lang="en-US" dirty="0"/>
              <a:t>Feature</a:t>
            </a:r>
          </a:p>
          <a:p>
            <a:pPr lvl="0"/>
            <a:r>
              <a:rPr lang="en-US" dirty="0"/>
              <a:t>Feature</a:t>
            </a:r>
          </a:p>
          <a:p>
            <a:pPr lvl="0"/>
            <a:r>
              <a:rPr lang="en-US" dirty="0"/>
              <a:t>Feature</a:t>
            </a:r>
          </a:p>
          <a:p>
            <a:pPr marL="342900" marR="0" lvl="0" indent="-342900" algn="l" defTabSz="932742" rtl="0" eaLnBrk="1" fontAlgn="auto" latinLnBrk="0" hangingPunct="1">
              <a:lnSpc>
                <a:spcPts val="3200"/>
              </a:lnSpc>
              <a:spcBef>
                <a:spcPts val="0"/>
              </a:spcBef>
              <a:spcAft>
                <a:spcPts val="0"/>
              </a:spcAft>
              <a:buClrTx/>
              <a:buSzPct val="90000"/>
              <a:buFont typeface="Arial" panose="020B0604020202020204" pitchFamily="34" charset="0"/>
              <a:buChar char="•"/>
              <a:tabLst/>
              <a:defRPr/>
            </a:pPr>
            <a:r>
              <a:rPr lang="en-US" dirty="0"/>
              <a:t>Feature</a:t>
            </a:r>
          </a:p>
          <a:p>
            <a:pPr marL="342900" marR="0" lvl="0" indent="-342900" algn="l" defTabSz="932742" rtl="0" eaLnBrk="1" fontAlgn="auto" latinLnBrk="0" hangingPunct="1">
              <a:lnSpc>
                <a:spcPts val="3200"/>
              </a:lnSpc>
              <a:spcBef>
                <a:spcPts val="0"/>
              </a:spcBef>
              <a:spcAft>
                <a:spcPts val="0"/>
              </a:spcAft>
              <a:buClrTx/>
              <a:buSzPct val="90000"/>
              <a:buFont typeface="Arial" panose="020B0604020202020204" pitchFamily="34" charset="0"/>
              <a:buChar char="•"/>
              <a:tabLst/>
              <a:defRPr/>
            </a:pPr>
            <a:r>
              <a:rPr lang="en-US" dirty="0"/>
              <a:t>Feature</a:t>
            </a:r>
          </a:p>
          <a:p>
            <a:pPr marL="342900" marR="0" lvl="0" indent="-342900" algn="l" defTabSz="932742" rtl="0" eaLnBrk="1" fontAlgn="auto" latinLnBrk="0" hangingPunct="1">
              <a:lnSpc>
                <a:spcPts val="3200"/>
              </a:lnSpc>
              <a:spcBef>
                <a:spcPts val="0"/>
              </a:spcBef>
              <a:spcAft>
                <a:spcPts val="0"/>
              </a:spcAft>
              <a:buClrTx/>
              <a:buSzPct val="90000"/>
              <a:buFont typeface="Arial" panose="020B0604020202020204" pitchFamily="34" charset="0"/>
              <a:buChar char="•"/>
              <a:tabLst/>
              <a:defRPr/>
            </a:pPr>
            <a:r>
              <a:rPr lang="en-US" dirty="0"/>
              <a:t>Feature</a:t>
            </a:r>
          </a:p>
          <a:p>
            <a:pPr lvl="0"/>
            <a:endParaRPr lang="en-US" dirty="0"/>
          </a:p>
        </p:txBody>
      </p:sp>
    </p:spTree>
    <p:extLst>
      <p:ext uri="{BB962C8B-B14F-4D97-AF65-F5344CB8AC3E}">
        <p14:creationId xmlns:p14="http://schemas.microsoft.com/office/powerpoint/2010/main" val="2848833131"/>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5138" y="567457"/>
            <a:ext cx="11530584" cy="830020"/>
          </a:xfrm>
          <a:prstGeom prst="rect">
            <a:avLst/>
          </a:prstGeom>
        </p:spPr>
        <p:txBody>
          <a:bodyPr vert="horz" wrap="square" lIns="0" tIns="91440" rIns="146304" bIns="91440" rtlCol="0" anchor="t">
            <a:noAutofit/>
          </a:bodyPr>
          <a:lstStyle/>
          <a:p>
            <a:r>
              <a:rPr lang="en-US" dirty="0"/>
              <a:t>Heading Segoe UI </a:t>
            </a:r>
            <a:r>
              <a:rPr lang="en-US" dirty="0" err="1"/>
              <a:t>Semibold</a:t>
            </a:r>
            <a:r>
              <a:rPr lang="en-US" dirty="0"/>
              <a:t> 28/32</a:t>
            </a:r>
          </a:p>
        </p:txBody>
      </p:sp>
      <p:sp>
        <p:nvSpPr>
          <p:cNvPr id="4" name="Text Placeholder 3"/>
          <p:cNvSpPr>
            <a:spLocks noGrp="1"/>
          </p:cNvSpPr>
          <p:nvPr>
            <p:ph type="body" idx="1"/>
          </p:nvPr>
        </p:nvSpPr>
        <p:spPr>
          <a:xfrm>
            <a:off x="465138" y="1853742"/>
            <a:ext cx="11456988" cy="2062103"/>
          </a:xfrm>
          <a:prstGeom prst="rect">
            <a:avLst/>
          </a:prstGeom>
        </p:spPr>
        <p:txBody>
          <a:bodyPr vert="horz" wrap="square" lIns="0" tIns="91440" rIns="146304" bIns="91440" rtlCol="0">
            <a:spAutoFit/>
          </a:bodyPr>
          <a:lstStyle/>
          <a:p>
            <a:pPr lvl="1"/>
            <a:r>
              <a:rPr lang="en-US" dirty="0"/>
              <a:t>Large: subhead Segoe UI Regular 20/24</a:t>
            </a:r>
          </a:p>
          <a:p>
            <a:pPr lvl="1"/>
            <a:endParaRPr lang="en-US" dirty="0"/>
          </a:p>
          <a:p>
            <a:pPr lvl="2"/>
            <a:r>
              <a:rPr lang="en-US" dirty="0"/>
              <a:t>Medium: paragraph heading Segoe UI </a:t>
            </a:r>
            <a:r>
              <a:rPr lang="en-US" dirty="0" err="1"/>
              <a:t>Semibold</a:t>
            </a:r>
            <a:r>
              <a:rPr lang="en-US" dirty="0"/>
              <a:t> 14/18</a:t>
            </a:r>
          </a:p>
          <a:p>
            <a:pPr lvl="3"/>
            <a:r>
              <a:rPr lang="en-US" dirty="0"/>
              <a:t>Medium: paragraph body copy Segoe UI Regular 14/18</a:t>
            </a:r>
          </a:p>
          <a:p>
            <a:pPr lvl="3"/>
            <a:endParaRPr lang="en-US" dirty="0"/>
          </a:p>
          <a:p>
            <a:pPr lvl="4"/>
            <a:r>
              <a:rPr lang="en-US" dirty="0"/>
              <a:t>Small: caption heading Segoe UI Bold 10/12</a:t>
            </a:r>
          </a:p>
          <a:p>
            <a:pPr lvl="6"/>
            <a:r>
              <a:rPr lang="en-US" dirty="0"/>
              <a:t>Small: caption body copy Segoe UI Regular 10/12</a:t>
            </a:r>
          </a:p>
          <a:p>
            <a:pPr lvl="6"/>
            <a:endParaRPr lang="en-US" dirty="0"/>
          </a:p>
          <a:p>
            <a:pPr lvl="6"/>
            <a:endParaRPr lang="en-US" dirty="0"/>
          </a:p>
        </p:txBody>
      </p:sp>
      <p:pic>
        <p:nvPicPr>
          <p:cNvPr id="7" name="Picture 6"/>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rot="5400000">
            <a:off x="9621908" y="2898552"/>
            <a:ext cx="6979503" cy="1188133"/>
          </a:xfrm>
          <a:prstGeom prst="rect">
            <a:avLst/>
          </a:prstGeom>
        </p:spPr>
      </p:pic>
    </p:spTree>
    <p:extLst>
      <p:ext uri="{BB962C8B-B14F-4D97-AF65-F5344CB8AC3E}">
        <p14:creationId xmlns:p14="http://schemas.microsoft.com/office/powerpoint/2010/main" val="1881724970"/>
      </p:ext>
    </p:extLst>
  </p:cSld>
  <p:clrMap bg1="lt1" tx1="dk1" bg2="lt2" tx2="dk2" accent1="accent1" accent2="accent2" accent3="accent3" accent4="accent4" accent5="accent5" accent6="accent6" hlink="hlink" folHlink="folHlink"/>
  <p:sldLayoutIdLst>
    <p:sldLayoutId id="2147484678" r:id="rId1"/>
    <p:sldLayoutId id="2147484610" r:id="rId2"/>
    <p:sldLayoutId id="2147484679" r:id="rId3"/>
    <p:sldLayoutId id="2147484558" r:id="rId4"/>
    <p:sldLayoutId id="2147484559" r:id="rId5"/>
    <p:sldLayoutId id="2147484560" r:id="rId6"/>
    <p:sldLayoutId id="2147484561" r:id="rId7"/>
    <p:sldLayoutId id="2147484562" r:id="rId8"/>
    <p:sldLayoutId id="2147484681" r:id="rId9"/>
    <p:sldLayoutId id="2147484680" r:id="rId10"/>
    <p:sldLayoutId id="2147484564" r:id="rId11"/>
  </p:sldLayoutIdLst>
  <p:transition>
    <p:fade/>
  </p:transition>
  <p:hf hdr="0" dt="0"/>
  <p:txStyles>
    <p:titleStyle>
      <a:lvl1pPr algn="l" defTabSz="932742" rtl="0" eaLnBrk="1" latinLnBrk="0" hangingPunct="1">
        <a:lnSpc>
          <a:spcPct val="9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084A2F7-2222-48F4-8CFB-81F4FBC6EA63}"/>
              </a:ext>
            </a:extLst>
          </p:cNvPr>
          <p:cNvSpPr>
            <a:spLocks noGrp="1"/>
          </p:cNvSpPr>
          <p:nvPr>
            <p:ph type="title"/>
          </p:nvPr>
        </p:nvSpPr>
        <p:spPr>
          <a:xfrm>
            <a:off x="6536485" y="2026665"/>
            <a:ext cx="6116997" cy="1126109"/>
          </a:xfrm>
        </p:spPr>
        <p:txBody>
          <a:bodyPr/>
          <a:lstStyle/>
          <a:p>
            <a:r>
              <a:rPr lang="en-IN" sz="3600" b="1" dirty="0"/>
              <a:t>Learning Management System </a:t>
            </a:r>
            <a:endParaRPr lang="en-IN" sz="3600" dirty="0"/>
          </a:p>
        </p:txBody>
      </p:sp>
      <p:sp>
        <p:nvSpPr>
          <p:cNvPr id="3" name="Text Placeholder 2">
            <a:extLst>
              <a:ext uri="{FF2B5EF4-FFF2-40B4-BE49-F238E27FC236}">
                <a16:creationId xmlns:a16="http://schemas.microsoft.com/office/drawing/2014/main" id="{C13B5CD4-87F2-84C4-1B21-BCFA2B40B0FB}"/>
              </a:ext>
            </a:extLst>
          </p:cNvPr>
          <p:cNvSpPr>
            <a:spLocks noGrp="1"/>
          </p:cNvSpPr>
          <p:nvPr>
            <p:ph type="body" sz="quarter" idx="15"/>
          </p:nvPr>
        </p:nvSpPr>
        <p:spPr>
          <a:xfrm>
            <a:off x="7131538" y="5149226"/>
            <a:ext cx="5521944" cy="964046"/>
          </a:xfrm>
        </p:spPr>
        <p:txBody>
          <a:bodyPr/>
          <a:lstStyle/>
          <a:p>
            <a:r>
              <a:rPr lang="en-US" dirty="0"/>
              <a:t>Yashika</a:t>
            </a:r>
          </a:p>
          <a:p>
            <a:r>
              <a:rPr lang="en-US" dirty="0"/>
              <a:t>AET- </a:t>
            </a:r>
            <a:r>
              <a:rPr lang="en-US" dirty="0" err="1"/>
              <a:t>DotNet</a:t>
            </a:r>
            <a:r>
              <a:rPr lang="en-US" dirty="0"/>
              <a:t> Track</a:t>
            </a:r>
            <a:endParaRPr lang="en-IN" dirty="0"/>
          </a:p>
        </p:txBody>
      </p:sp>
      <p:sp>
        <p:nvSpPr>
          <p:cNvPr id="2" name="Text Placeholder 1">
            <a:extLst>
              <a:ext uri="{FF2B5EF4-FFF2-40B4-BE49-F238E27FC236}">
                <a16:creationId xmlns:a16="http://schemas.microsoft.com/office/drawing/2014/main" id="{3F5F4593-2EB6-55E2-6409-FB38C521A04E}"/>
              </a:ext>
            </a:extLst>
          </p:cNvPr>
          <p:cNvSpPr>
            <a:spLocks noGrp="1"/>
          </p:cNvSpPr>
          <p:nvPr>
            <p:ph type="body" sz="quarter" idx="16"/>
          </p:nvPr>
        </p:nvSpPr>
        <p:spPr>
          <a:xfrm>
            <a:off x="6834320" y="3750890"/>
            <a:ext cx="5521325" cy="800219"/>
          </a:xfrm>
        </p:spPr>
        <p:txBody>
          <a:bodyPr/>
          <a:lstStyle/>
          <a:p>
            <a:r>
              <a:rPr lang="en-US" b="1" i="1" dirty="0"/>
              <a:t>A capstone project: Modern Full-Stack Web Application</a:t>
            </a:r>
            <a:endParaRPr lang="en-IN" dirty="0"/>
          </a:p>
        </p:txBody>
      </p:sp>
      <p:pic>
        <p:nvPicPr>
          <p:cNvPr id="1026" name="Picture 2" descr="Teachers tend to favour middle-class students: study">
            <a:extLst>
              <a:ext uri="{FF2B5EF4-FFF2-40B4-BE49-F238E27FC236}">
                <a16:creationId xmlns:a16="http://schemas.microsoft.com/office/drawing/2014/main" id="{54184214-C381-E5C8-3CDA-1192DD923B6E}"/>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a:fillRect/>
          </a:stretch>
        </p:blipFill>
        <p:spPr bwMode="auto">
          <a:xfrm>
            <a:off x="-296228" y="-1"/>
            <a:ext cx="7108191" cy="6994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9598124"/>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595869-4039-F233-D80A-8D2935384262}"/>
              </a:ext>
            </a:extLst>
          </p:cNvPr>
          <p:cNvSpPr>
            <a:spLocks noGrp="1"/>
          </p:cNvSpPr>
          <p:nvPr>
            <p:ph type="title"/>
          </p:nvPr>
        </p:nvSpPr>
        <p:spPr/>
        <p:txBody>
          <a:bodyPr/>
          <a:lstStyle/>
          <a:p>
            <a:r>
              <a:rPr lang="en-US" dirty="0"/>
              <a:t>Admin- Enrollments</a:t>
            </a:r>
            <a:endParaRPr lang="en-IN" dirty="0"/>
          </a:p>
        </p:txBody>
      </p:sp>
      <p:sp>
        <p:nvSpPr>
          <p:cNvPr id="3" name="Picture Placeholder 2">
            <a:extLst>
              <a:ext uri="{FF2B5EF4-FFF2-40B4-BE49-F238E27FC236}">
                <a16:creationId xmlns:a16="http://schemas.microsoft.com/office/drawing/2014/main" id="{4F5D02E0-D7D2-EDD9-4A53-90B49BCA4BCF}"/>
              </a:ext>
            </a:extLst>
          </p:cNvPr>
          <p:cNvSpPr>
            <a:spLocks noGrp="1"/>
          </p:cNvSpPr>
          <p:nvPr>
            <p:ph type="pic" sz="quarter" idx="10"/>
          </p:nvPr>
        </p:nvSpPr>
        <p:spPr/>
      </p:sp>
      <p:sp>
        <p:nvSpPr>
          <p:cNvPr id="4" name="Text Placeholder 3">
            <a:extLst>
              <a:ext uri="{FF2B5EF4-FFF2-40B4-BE49-F238E27FC236}">
                <a16:creationId xmlns:a16="http://schemas.microsoft.com/office/drawing/2014/main" id="{073BFCA5-18AE-671E-0BC1-C25200C0FD23}"/>
              </a:ext>
            </a:extLst>
          </p:cNvPr>
          <p:cNvSpPr>
            <a:spLocks noGrp="1"/>
          </p:cNvSpPr>
          <p:nvPr>
            <p:ph type="body" sz="quarter" idx="11"/>
          </p:nvPr>
        </p:nvSpPr>
        <p:spPr/>
        <p:txBody>
          <a:bodyPr/>
          <a:lstStyle/>
          <a:p>
            <a:endParaRPr lang="en-IN" dirty="0"/>
          </a:p>
        </p:txBody>
      </p:sp>
      <p:pic>
        <p:nvPicPr>
          <p:cNvPr id="8" name="Picture 7">
            <a:extLst>
              <a:ext uri="{FF2B5EF4-FFF2-40B4-BE49-F238E27FC236}">
                <a16:creationId xmlns:a16="http://schemas.microsoft.com/office/drawing/2014/main" id="{7CD6C11A-F558-A98C-CEC1-38B730C4A165}"/>
              </a:ext>
            </a:extLst>
          </p:cNvPr>
          <p:cNvPicPr>
            <a:picLocks noChangeAspect="1"/>
          </p:cNvPicPr>
          <p:nvPr/>
        </p:nvPicPr>
        <p:blipFill>
          <a:blip r:embed="rId2"/>
          <a:stretch>
            <a:fillRect/>
          </a:stretch>
        </p:blipFill>
        <p:spPr>
          <a:xfrm>
            <a:off x="127793" y="892715"/>
            <a:ext cx="12436475" cy="5827720"/>
          </a:xfrm>
          <a:prstGeom prst="rect">
            <a:avLst/>
          </a:prstGeom>
        </p:spPr>
      </p:pic>
    </p:spTree>
    <p:extLst>
      <p:ext uri="{BB962C8B-B14F-4D97-AF65-F5344CB8AC3E}">
        <p14:creationId xmlns:p14="http://schemas.microsoft.com/office/powerpoint/2010/main" val="2430430203"/>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7B4A51-6BB1-0180-680C-B625A728A7F2}"/>
              </a:ext>
            </a:extLst>
          </p:cNvPr>
          <p:cNvSpPr>
            <a:spLocks noGrp="1"/>
          </p:cNvSpPr>
          <p:nvPr>
            <p:ph type="title"/>
          </p:nvPr>
        </p:nvSpPr>
        <p:spPr/>
        <p:txBody>
          <a:bodyPr/>
          <a:lstStyle/>
          <a:p>
            <a:r>
              <a:rPr lang="en-US" dirty="0"/>
              <a:t>Admin-Assignments</a:t>
            </a:r>
            <a:endParaRPr lang="en-IN" dirty="0"/>
          </a:p>
        </p:txBody>
      </p:sp>
      <p:sp>
        <p:nvSpPr>
          <p:cNvPr id="3" name="Picture Placeholder 2">
            <a:extLst>
              <a:ext uri="{FF2B5EF4-FFF2-40B4-BE49-F238E27FC236}">
                <a16:creationId xmlns:a16="http://schemas.microsoft.com/office/drawing/2014/main" id="{2BB69ED0-CFB3-9251-C64C-ECE99FCA54F4}"/>
              </a:ext>
            </a:extLst>
          </p:cNvPr>
          <p:cNvSpPr>
            <a:spLocks noGrp="1"/>
          </p:cNvSpPr>
          <p:nvPr>
            <p:ph type="pic" sz="quarter" idx="10"/>
          </p:nvPr>
        </p:nvSpPr>
        <p:spPr/>
      </p:sp>
      <p:sp>
        <p:nvSpPr>
          <p:cNvPr id="4" name="Text Placeholder 3">
            <a:extLst>
              <a:ext uri="{FF2B5EF4-FFF2-40B4-BE49-F238E27FC236}">
                <a16:creationId xmlns:a16="http://schemas.microsoft.com/office/drawing/2014/main" id="{79ECEB73-C402-30B6-E2DE-2E2159EED675}"/>
              </a:ext>
            </a:extLst>
          </p:cNvPr>
          <p:cNvSpPr>
            <a:spLocks noGrp="1"/>
          </p:cNvSpPr>
          <p:nvPr>
            <p:ph type="body" sz="quarter" idx="11"/>
          </p:nvPr>
        </p:nvSpPr>
        <p:spPr/>
        <p:txBody>
          <a:bodyPr/>
          <a:lstStyle/>
          <a:p>
            <a:endParaRPr lang="en-IN" dirty="0"/>
          </a:p>
        </p:txBody>
      </p:sp>
      <p:pic>
        <p:nvPicPr>
          <p:cNvPr id="6" name="Picture 5">
            <a:extLst>
              <a:ext uri="{FF2B5EF4-FFF2-40B4-BE49-F238E27FC236}">
                <a16:creationId xmlns:a16="http://schemas.microsoft.com/office/drawing/2014/main" id="{518236B3-8B45-15A5-FE2F-DBA7794F94F6}"/>
              </a:ext>
            </a:extLst>
          </p:cNvPr>
          <p:cNvPicPr>
            <a:picLocks noChangeAspect="1"/>
          </p:cNvPicPr>
          <p:nvPr/>
        </p:nvPicPr>
        <p:blipFill>
          <a:blip r:embed="rId2"/>
          <a:stretch>
            <a:fillRect/>
          </a:stretch>
        </p:blipFill>
        <p:spPr>
          <a:xfrm>
            <a:off x="191293" y="955721"/>
            <a:ext cx="12436475" cy="5701707"/>
          </a:xfrm>
          <a:prstGeom prst="rect">
            <a:avLst/>
          </a:prstGeom>
        </p:spPr>
      </p:pic>
    </p:spTree>
    <p:extLst>
      <p:ext uri="{BB962C8B-B14F-4D97-AF65-F5344CB8AC3E}">
        <p14:creationId xmlns:p14="http://schemas.microsoft.com/office/powerpoint/2010/main" val="1555174660"/>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A0A532-3F21-C539-376B-E6C707E29687}"/>
              </a:ext>
            </a:extLst>
          </p:cNvPr>
          <p:cNvSpPr>
            <a:spLocks noGrp="1"/>
          </p:cNvSpPr>
          <p:nvPr>
            <p:ph type="title"/>
          </p:nvPr>
        </p:nvSpPr>
        <p:spPr/>
        <p:txBody>
          <a:bodyPr/>
          <a:lstStyle/>
          <a:p>
            <a:r>
              <a:rPr lang="en-US" dirty="0"/>
              <a:t>Admin- Submissions</a:t>
            </a:r>
            <a:endParaRPr lang="en-IN" dirty="0"/>
          </a:p>
        </p:txBody>
      </p:sp>
      <p:sp>
        <p:nvSpPr>
          <p:cNvPr id="3" name="Picture Placeholder 2">
            <a:extLst>
              <a:ext uri="{FF2B5EF4-FFF2-40B4-BE49-F238E27FC236}">
                <a16:creationId xmlns:a16="http://schemas.microsoft.com/office/drawing/2014/main" id="{27F1D478-64BA-3B24-E109-FF7DB3686ACD}"/>
              </a:ext>
            </a:extLst>
          </p:cNvPr>
          <p:cNvSpPr>
            <a:spLocks noGrp="1"/>
          </p:cNvSpPr>
          <p:nvPr>
            <p:ph type="pic" sz="quarter" idx="10"/>
          </p:nvPr>
        </p:nvSpPr>
        <p:spPr/>
      </p:sp>
      <p:sp>
        <p:nvSpPr>
          <p:cNvPr id="4" name="Text Placeholder 3">
            <a:extLst>
              <a:ext uri="{FF2B5EF4-FFF2-40B4-BE49-F238E27FC236}">
                <a16:creationId xmlns:a16="http://schemas.microsoft.com/office/drawing/2014/main" id="{19FEC6B3-2E76-5FC3-1B24-F5419517A4A1}"/>
              </a:ext>
            </a:extLst>
          </p:cNvPr>
          <p:cNvSpPr>
            <a:spLocks noGrp="1"/>
          </p:cNvSpPr>
          <p:nvPr>
            <p:ph type="body" sz="quarter" idx="11"/>
          </p:nvPr>
        </p:nvSpPr>
        <p:spPr/>
        <p:txBody>
          <a:bodyPr/>
          <a:lstStyle/>
          <a:p>
            <a:endParaRPr lang="en-IN" dirty="0"/>
          </a:p>
        </p:txBody>
      </p:sp>
      <p:pic>
        <p:nvPicPr>
          <p:cNvPr id="6" name="Picture 5">
            <a:extLst>
              <a:ext uri="{FF2B5EF4-FFF2-40B4-BE49-F238E27FC236}">
                <a16:creationId xmlns:a16="http://schemas.microsoft.com/office/drawing/2014/main" id="{F3B6E1EC-6766-E267-119B-8F331204DE0D}"/>
              </a:ext>
            </a:extLst>
          </p:cNvPr>
          <p:cNvPicPr>
            <a:picLocks noChangeAspect="1"/>
          </p:cNvPicPr>
          <p:nvPr/>
        </p:nvPicPr>
        <p:blipFill>
          <a:blip r:embed="rId2"/>
          <a:stretch>
            <a:fillRect/>
          </a:stretch>
        </p:blipFill>
        <p:spPr>
          <a:xfrm>
            <a:off x="13493" y="984815"/>
            <a:ext cx="12436475" cy="5623507"/>
          </a:xfrm>
          <a:prstGeom prst="rect">
            <a:avLst/>
          </a:prstGeom>
        </p:spPr>
      </p:pic>
    </p:spTree>
    <p:extLst>
      <p:ext uri="{BB962C8B-B14F-4D97-AF65-F5344CB8AC3E}">
        <p14:creationId xmlns:p14="http://schemas.microsoft.com/office/powerpoint/2010/main" val="1326609083"/>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758FBF-EE14-78E1-2F69-1682BB943B4C}"/>
              </a:ext>
            </a:extLst>
          </p:cNvPr>
          <p:cNvSpPr>
            <a:spLocks noGrp="1"/>
          </p:cNvSpPr>
          <p:nvPr>
            <p:ph type="title"/>
          </p:nvPr>
        </p:nvSpPr>
        <p:spPr/>
        <p:txBody>
          <a:bodyPr/>
          <a:lstStyle/>
          <a:p>
            <a:r>
              <a:rPr lang="en-US" dirty="0"/>
              <a:t>Instructor</a:t>
            </a:r>
            <a:endParaRPr lang="en-IN" dirty="0"/>
          </a:p>
        </p:txBody>
      </p:sp>
      <p:sp>
        <p:nvSpPr>
          <p:cNvPr id="3" name="Picture Placeholder 2">
            <a:extLst>
              <a:ext uri="{FF2B5EF4-FFF2-40B4-BE49-F238E27FC236}">
                <a16:creationId xmlns:a16="http://schemas.microsoft.com/office/drawing/2014/main" id="{C8248D5B-3791-47F0-8FA2-28F1551A2C56}"/>
              </a:ext>
            </a:extLst>
          </p:cNvPr>
          <p:cNvSpPr>
            <a:spLocks noGrp="1"/>
          </p:cNvSpPr>
          <p:nvPr>
            <p:ph type="pic" sz="quarter" idx="10"/>
          </p:nvPr>
        </p:nvSpPr>
        <p:spPr/>
      </p:sp>
      <p:sp>
        <p:nvSpPr>
          <p:cNvPr id="4" name="Text Placeholder 3">
            <a:extLst>
              <a:ext uri="{FF2B5EF4-FFF2-40B4-BE49-F238E27FC236}">
                <a16:creationId xmlns:a16="http://schemas.microsoft.com/office/drawing/2014/main" id="{A627A873-43DB-BB6E-145F-4F7FF75C755E}"/>
              </a:ext>
            </a:extLst>
          </p:cNvPr>
          <p:cNvSpPr>
            <a:spLocks noGrp="1"/>
          </p:cNvSpPr>
          <p:nvPr>
            <p:ph type="body" sz="quarter" idx="11"/>
          </p:nvPr>
        </p:nvSpPr>
        <p:spPr/>
        <p:txBody>
          <a:bodyPr/>
          <a:lstStyle/>
          <a:p>
            <a:endParaRPr lang="en-IN" dirty="0"/>
          </a:p>
        </p:txBody>
      </p:sp>
      <p:pic>
        <p:nvPicPr>
          <p:cNvPr id="6" name="Picture 5">
            <a:extLst>
              <a:ext uri="{FF2B5EF4-FFF2-40B4-BE49-F238E27FC236}">
                <a16:creationId xmlns:a16="http://schemas.microsoft.com/office/drawing/2014/main" id="{07FFF758-8CF8-5EA8-F60B-B5FAA24853ED}"/>
              </a:ext>
            </a:extLst>
          </p:cNvPr>
          <p:cNvPicPr>
            <a:picLocks noChangeAspect="1"/>
          </p:cNvPicPr>
          <p:nvPr/>
        </p:nvPicPr>
        <p:blipFill>
          <a:blip r:embed="rId2"/>
          <a:stretch>
            <a:fillRect/>
          </a:stretch>
        </p:blipFill>
        <p:spPr>
          <a:xfrm>
            <a:off x="139700" y="912143"/>
            <a:ext cx="12436475" cy="5570850"/>
          </a:xfrm>
          <a:prstGeom prst="rect">
            <a:avLst/>
          </a:prstGeom>
        </p:spPr>
      </p:pic>
    </p:spTree>
    <p:extLst>
      <p:ext uri="{BB962C8B-B14F-4D97-AF65-F5344CB8AC3E}">
        <p14:creationId xmlns:p14="http://schemas.microsoft.com/office/powerpoint/2010/main" val="3723459766"/>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5CC77F-17EE-15DC-AC12-DC815653271A}"/>
              </a:ext>
            </a:extLst>
          </p:cNvPr>
          <p:cNvSpPr>
            <a:spLocks noGrp="1"/>
          </p:cNvSpPr>
          <p:nvPr>
            <p:ph type="title"/>
          </p:nvPr>
        </p:nvSpPr>
        <p:spPr/>
        <p:txBody>
          <a:bodyPr/>
          <a:lstStyle/>
          <a:p>
            <a:r>
              <a:rPr lang="en-US" dirty="0"/>
              <a:t>Instructor- MyCourses</a:t>
            </a:r>
            <a:endParaRPr lang="en-IN" dirty="0"/>
          </a:p>
        </p:txBody>
      </p:sp>
      <p:sp>
        <p:nvSpPr>
          <p:cNvPr id="3" name="Picture Placeholder 2">
            <a:extLst>
              <a:ext uri="{FF2B5EF4-FFF2-40B4-BE49-F238E27FC236}">
                <a16:creationId xmlns:a16="http://schemas.microsoft.com/office/drawing/2014/main" id="{7EE01FFB-7A9B-0498-5C54-1B8429725A9E}"/>
              </a:ext>
            </a:extLst>
          </p:cNvPr>
          <p:cNvSpPr>
            <a:spLocks noGrp="1"/>
          </p:cNvSpPr>
          <p:nvPr>
            <p:ph type="pic" sz="quarter" idx="10"/>
          </p:nvPr>
        </p:nvSpPr>
        <p:spPr/>
      </p:sp>
      <p:sp>
        <p:nvSpPr>
          <p:cNvPr id="4" name="Text Placeholder 3">
            <a:extLst>
              <a:ext uri="{FF2B5EF4-FFF2-40B4-BE49-F238E27FC236}">
                <a16:creationId xmlns:a16="http://schemas.microsoft.com/office/drawing/2014/main" id="{F7874B75-2E46-2131-0A5C-DBC4172CA1B6}"/>
              </a:ext>
            </a:extLst>
          </p:cNvPr>
          <p:cNvSpPr>
            <a:spLocks noGrp="1"/>
          </p:cNvSpPr>
          <p:nvPr>
            <p:ph type="body" sz="quarter" idx="11"/>
          </p:nvPr>
        </p:nvSpPr>
        <p:spPr/>
        <p:txBody>
          <a:bodyPr/>
          <a:lstStyle/>
          <a:p>
            <a:endParaRPr lang="en-IN" dirty="0"/>
          </a:p>
        </p:txBody>
      </p:sp>
      <p:pic>
        <p:nvPicPr>
          <p:cNvPr id="6" name="Picture 5">
            <a:extLst>
              <a:ext uri="{FF2B5EF4-FFF2-40B4-BE49-F238E27FC236}">
                <a16:creationId xmlns:a16="http://schemas.microsoft.com/office/drawing/2014/main" id="{908473CA-D31E-2E84-748C-87D748D482A8}"/>
              </a:ext>
            </a:extLst>
          </p:cNvPr>
          <p:cNvPicPr>
            <a:picLocks noChangeAspect="1"/>
          </p:cNvPicPr>
          <p:nvPr/>
        </p:nvPicPr>
        <p:blipFill>
          <a:blip r:embed="rId2"/>
          <a:stretch>
            <a:fillRect/>
          </a:stretch>
        </p:blipFill>
        <p:spPr>
          <a:xfrm>
            <a:off x="13493" y="1049212"/>
            <a:ext cx="12436475" cy="5514726"/>
          </a:xfrm>
          <a:prstGeom prst="rect">
            <a:avLst/>
          </a:prstGeom>
        </p:spPr>
      </p:pic>
    </p:spTree>
    <p:extLst>
      <p:ext uri="{BB962C8B-B14F-4D97-AF65-F5344CB8AC3E}">
        <p14:creationId xmlns:p14="http://schemas.microsoft.com/office/powerpoint/2010/main" val="495603193"/>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472411-FDD9-7561-98FB-A295A11CD898}"/>
              </a:ext>
            </a:extLst>
          </p:cNvPr>
          <p:cNvSpPr>
            <a:spLocks noGrp="1"/>
          </p:cNvSpPr>
          <p:nvPr>
            <p:ph type="title"/>
          </p:nvPr>
        </p:nvSpPr>
        <p:spPr/>
        <p:txBody>
          <a:bodyPr/>
          <a:lstStyle/>
          <a:p>
            <a:r>
              <a:rPr lang="en-US" dirty="0"/>
              <a:t>Instructor- </a:t>
            </a:r>
            <a:r>
              <a:rPr lang="en-US" dirty="0" err="1"/>
              <a:t>MyAsignments</a:t>
            </a:r>
            <a:endParaRPr lang="en-IN" dirty="0"/>
          </a:p>
        </p:txBody>
      </p:sp>
      <p:sp>
        <p:nvSpPr>
          <p:cNvPr id="3" name="Picture Placeholder 2">
            <a:extLst>
              <a:ext uri="{FF2B5EF4-FFF2-40B4-BE49-F238E27FC236}">
                <a16:creationId xmlns:a16="http://schemas.microsoft.com/office/drawing/2014/main" id="{F6C57CEB-CC6B-47DE-8533-5CFDB115B3C0}"/>
              </a:ext>
            </a:extLst>
          </p:cNvPr>
          <p:cNvSpPr>
            <a:spLocks noGrp="1"/>
          </p:cNvSpPr>
          <p:nvPr>
            <p:ph type="pic" sz="quarter" idx="10"/>
          </p:nvPr>
        </p:nvSpPr>
        <p:spPr/>
      </p:sp>
      <p:sp>
        <p:nvSpPr>
          <p:cNvPr id="4" name="Text Placeholder 3">
            <a:extLst>
              <a:ext uri="{FF2B5EF4-FFF2-40B4-BE49-F238E27FC236}">
                <a16:creationId xmlns:a16="http://schemas.microsoft.com/office/drawing/2014/main" id="{D76F24DA-F40B-AC88-61D9-981999C2CE7C}"/>
              </a:ext>
            </a:extLst>
          </p:cNvPr>
          <p:cNvSpPr>
            <a:spLocks noGrp="1"/>
          </p:cNvSpPr>
          <p:nvPr>
            <p:ph type="body" sz="quarter" idx="11"/>
          </p:nvPr>
        </p:nvSpPr>
        <p:spPr/>
        <p:txBody>
          <a:bodyPr/>
          <a:lstStyle/>
          <a:p>
            <a:endParaRPr lang="en-IN" dirty="0"/>
          </a:p>
        </p:txBody>
      </p:sp>
      <p:pic>
        <p:nvPicPr>
          <p:cNvPr id="6" name="Picture 5">
            <a:extLst>
              <a:ext uri="{FF2B5EF4-FFF2-40B4-BE49-F238E27FC236}">
                <a16:creationId xmlns:a16="http://schemas.microsoft.com/office/drawing/2014/main" id="{EC70F85D-F875-86C7-DC89-0B028CCFBFF2}"/>
              </a:ext>
            </a:extLst>
          </p:cNvPr>
          <p:cNvPicPr>
            <a:picLocks noChangeAspect="1"/>
          </p:cNvPicPr>
          <p:nvPr/>
        </p:nvPicPr>
        <p:blipFill>
          <a:blip r:embed="rId2"/>
          <a:stretch>
            <a:fillRect/>
          </a:stretch>
        </p:blipFill>
        <p:spPr>
          <a:xfrm>
            <a:off x="13493" y="1246291"/>
            <a:ext cx="12436475" cy="5362031"/>
          </a:xfrm>
          <a:prstGeom prst="rect">
            <a:avLst/>
          </a:prstGeom>
        </p:spPr>
      </p:pic>
    </p:spTree>
    <p:extLst>
      <p:ext uri="{BB962C8B-B14F-4D97-AF65-F5344CB8AC3E}">
        <p14:creationId xmlns:p14="http://schemas.microsoft.com/office/powerpoint/2010/main" val="3445040545"/>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D59FB2-80D3-7A7F-3263-08EB0468C53D}"/>
              </a:ext>
            </a:extLst>
          </p:cNvPr>
          <p:cNvSpPr>
            <a:spLocks noGrp="1"/>
          </p:cNvSpPr>
          <p:nvPr>
            <p:ph type="title"/>
          </p:nvPr>
        </p:nvSpPr>
        <p:spPr/>
        <p:txBody>
          <a:bodyPr/>
          <a:lstStyle/>
          <a:p>
            <a:r>
              <a:rPr lang="en-US" dirty="0"/>
              <a:t>Instructor- Submissions</a:t>
            </a:r>
            <a:endParaRPr lang="en-IN" dirty="0"/>
          </a:p>
        </p:txBody>
      </p:sp>
      <p:sp>
        <p:nvSpPr>
          <p:cNvPr id="3" name="Picture Placeholder 2">
            <a:extLst>
              <a:ext uri="{FF2B5EF4-FFF2-40B4-BE49-F238E27FC236}">
                <a16:creationId xmlns:a16="http://schemas.microsoft.com/office/drawing/2014/main" id="{2C3F198B-846B-1671-E234-E179B0211CEA}"/>
              </a:ext>
            </a:extLst>
          </p:cNvPr>
          <p:cNvSpPr>
            <a:spLocks noGrp="1"/>
          </p:cNvSpPr>
          <p:nvPr>
            <p:ph type="pic" sz="quarter" idx="10"/>
          </p:nvPr>
        </p:nvSpPr>
        <p:spPr/>
      </p:sp>
      <p:sp>
        <p:nvSpPr>
          <p:cNvPr id="4" name="Text Placeholder 3">
            <a:extLst>
              <a:ext uri="{FF2B5EF4-FFF2-40B4-BE49-F238E27FC236}">
                <a16:creationId xmlns:a16="http://schemas.microsoft.com/office/drawing/2014/main" id="{0E496EE8-1530-1706-9387-E850706C6D69}"/>
              </a:ext>
            </a:extLst>
          </p:cNvPr>
          <p:cNvSpPr>
            <a:spLocks noGrp="1"/>
          </p:cNvSpPr>
          <p:nvPr>
            <p:ph type="body" sz="quarter" idx="11"/>
          </p:nvPr>
        </p:nvSpPr>
        <p:spPr/>
        <p:txBody>
          <a:bodyPr/>
          <a:lstStyle/>
          <a:p>
            <a:endParaRPr lang="en-IN" dirty="0"/>
          </a:p>
        </p:txBody>
      </p:sp>
      <p:pic>
        <p:nvPicPr>
          <p:cNvPr id="6" name="Picture 5">
            <a:extLst>
              <a:ext uri="{FF2B5EF4-FFF2-40B4-BE49-F238E27FC236}">
                <a16:creationId xmlns:a16="http://schemas.microsoft.com/office/drawing/2014/main" id="{65F265C6-7335-5328-55CB-1B98536C7CF9}"/>
              </a:ext>
            </a:extLst>
          </p:cNvPr>
          <p:cNvPicPr>
            <a:picLocks noChangeAspect="1"/>
          </p:cNvPicPr>
          <p:nvPr/>
        </p:nvPicPr>
        <p:blipFill>
          <a:blip r:embed="rId2"/>
          <a:stretch>
            <a:fillRect/>
          </a:stretch>
        </p:blipFill>
        <p:spPr>
          <a:xfrm>
            <a:off x="13493" y="1025254"/>
            <a:ext cx="12436475" cy="5562641"/>
          </a:xfrm>
          <a:prstGeom prst="rect">
            <a:avLst/>
          </a:prstGeom>
        </p:spPr>
      </p:pic>
    </p:spTree>
    <p:extLst>
      <p:ext uri="{BB962C8B-B14F-4D97-AF65-F5344CB8AC3E}">
        <p14:creationId xmlns:p14="http://schemas.microsoft.com/office/powerpoint/2010/main" val="451200464"/>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F7A36F-6070-31FB-185E-50257BF94E42}"/>
              </a:ext>
            </a:extLst>
          </p:cNvPr>
          <p:cNvSpPr>
            <a:spLocks noGrp="1"/>
          </p:cNvSpPr>
          <p:nvPr>
            <p:ph type="title"/>
          </p:nvPr>
        </p:nvSpPr>
        <p:spPr/>
        <p:txBody>
          <a:bodyPr/>
          <a:lstStyle/>
          <a:p>
            <a:r>
              <a:rPr lang="en-US" dirty="0"/>
              <a:t>Student</a:t>
            </a:r>
            <a:endParaRPr lang="en-IN" dirty="0"/>
          </a:p>
        </p:txBody>
      </p:sp>
      <p:sp>
        <p:nvSpPr>
          <p:cNvPr id="3" name="Picture Placeholder 2">
            <a:extLst>
              <a:ext uri="{FF2B5EF4-FFF2-40B4-BE49-F238E27FC236}">
                <a16:creationId xmlns:a16="http://schemas.microsoft.com/office/drawing/2014/main" id="{29E6DAAE-0A88-F6F2-659D-11B24CE84BA0}"/>
              </a:ext>
            </a:extLst>
          </p:cNvPr>
          <p:cNvSpPr>
            <a:spLocks noGrp="1"/>
          </p:cNvSpPr>
          <p:nvPr>
            <p:ph type="pic" sz="quarter" idx="10"/>
          </p:nvPr>
        </p:nvSpPr>
        <p:spPr/>
      </p:sp>
      <p:sp>
        <p:nvSpPr>
          <p:cNvPr id="4" name="Text Placeholder 3">
            <a:extLst>
              <a:ext uri="{FF2B5EF4-FFF2-40B4-BE49-F238E27FC236}">
                <a16:creationId xmlns:a16="http://schemas.microsoft.com/office/drawing/2014/main" id="{27019833-E751-D8CE-F20B-D6713BE41548}"/>
              </a:ext>
            </a:extLst>
          </p:cNvPr>
          <p:cNvSpPr>
            <a:spLocks noGrp="1"/>
          </p:cNvSpPr>
          <p:nvPr>
            <p:ph type="body" sz="quarter" idx="11"/>
          </p:nvPr>
        </p:nvSpPr>
        <p:spPr/>
        <p:txBody>
          <a:bodyPr/>
          <a:lstStyle/>
          <a:p>
            <a:endParaRPr lang="en-IN" dirty="0"/>
          </a:p>
        </p:txBody>
      </p:sp>
      <p:pic>
        <p:nvPicPr>
          <p:cNvPr id="6" name="Picture 5">
            <a:extLst>
              <a:ext uri="{FF2B5EF4-FFF2-40B4-BE49-F238E27FC236}">
                <a16:creationId xmlns:a16="http://schemas.microsoft.com/office/drawing/2014/main" id="{2E340978-3E19-BCEB-633C-6069C35A34FE}"/>
              </a:ext>
            </a:extLst>
          </p:cNvPr>
          <p:cNvPicPr>
            <a:picLocks noChangeAspect="1"/>
          </p:cNvPicPr>
          <p:nvPr/>
        </p:nvPicPr>
        <p:blipFill>
          <a:blip r:embed="rId2"/>
          <a:stretch>
            <a:fillRect/>
          </a:stretch>
        </p:blipFill>
        <p:spPr>
          <a:xfrm>
            <a:off x="-1" y="1194524"/>
            <a:ext cx="12436475" cy="5288469"/>
          </a:xfrm>
          <a:prstGeom prst="rect">
            <a:avLst/>
          </a:prstGeom>
        </p:spPr>
      </p:pic>
    </p:spTree>
    <p:extLst>
      <p:ext uri="{BB962C8B-B14F-4D97-AF65-F5344CB8AC3E}">
        <p14:creationId xmlns:p14="http://schemas.microsoft.com/office/powerpoint/2010/main" val="3175866689"/>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1DF959-8BB7-E1FA-D8EA-B78A7F60FCC7}"/>
              </a:ext>
            </a:extLst>
          </p:cNvPr>
          <p:cNvSpPr>
            <a:spLocks noGrp="1"/>
          </p:cNvSpPr>
          <p:nvPr>
            <p:ph type="title"/>
          </p:nvPr>
        </p:nvSpPr>
        <p:spPr/>
        <p:txBody>
          <a:bodyPr/>
          <a:lstStyle/>
          <a:p>
            <a:r>
              <a:rPr lang="en-US" dirty="0"/>
              <a:t>Student- Courses</a:t>
            </a:r>
            <a:endParaRPr lang="en-IN" dirty="0"/>
          </a:p>
        </p:txBody>
      </p:sp>
      <p:sp>
        <p:nvSpPr>
          <p:cNvPr id="3" name="Picture Placeholder 2">
            <a:extLst>
              <a:ext uri="{FF2B5EF4-FFF2-40B4-BE49-F238E27FC236}">
                <a16:creationId xmlns:a16="http://schemas.microsoft.com/office/drawing/2014/main" id="{F8C9B470-C3D1-30AC-34F6-D93D042D3C7E}"/>
              </a:ext>
            </a:extLst>
          </p:cNvPr>
          <p:cNvSpPr>
            <a:spLocks noGrp="1"/>
          </p:cNvSpPr>
          <p:nvPr>
            <p:ph type="pic" sz="quarter" idx="10"/>
          </p:nvPr>
        </p:nvSpPr>
        <p:spPr/>
      </p:sp>
      <p:sp>
        <p:nvSpPr>
          <p:cNvPr id="4" name="Text Placeholder 3">
            <a:extLst>
              <a:ext uri="{FF2B5EF4-FFF2-40B4-BE49-F238E27FC236}">
                <a16:creationId xmlns:a16="http://schemas.microsoft.com/office/drawing/2014/main" id="{D9376925-5FCA-4234-D0EE-29E44BA3F50D}"/>
              </a:ext>
            </a:extLst>
          </p:cNvPr>
          <p:cNvSpPr>
            <a:spLocks noGrp="1"/>
          </p:cNvSpPr>
          <p:nvPr>
            <p:ph type="body" sz="quarter" idx="11"/>
          </p:nvPr>
        </p:nvSpPr>
        <p:spPr/>
        <p:txBody>
          <a:bodyPr/>
          <a:lstStyle/>
          <a:p>
            <a:endParaRPr lang="en-IN" dirty="0"/>
          </a:p>
        </p:txBody>
      </p:sp>
      <p:pic>
        <p:nvPicPr>
          <p:cNvPr id="6" name="Picture 5">
            <a:extLst>
              <a:ext uri="{FF2B5EF4-FFF2-40B4-BE49-F238E27FC236}">
                <a16:creationId xmlns:a16="http://schemas.microsoft.com/office/drawing/2014/main" id="{EA7F9E82-D36E-A220-F8F5-33B95C3204C0}"/>
              </a:ext>
            </a:extLst>
          </p:cNvPr>
          <p:cNvPicPr>
            <a:picLocks noChangeAspect="1"/>
          </p:cNvPicPr>
          <p:nvPr/>
        </p:nvPicPr>
        <p:blipFill>
          <a:blip r:embed="rId2"/>
          <a:stretch>
            <a:fillRect/>
          </a:stretch>
        </p:blipFill>
        <p:spPr>
          <a:xfrm>
            <a:off x="13493" y="1100357"/>
            <a:ext cx="12436475" cy="5507965"/>
          </a:xfrm>
          <a:prstGeom prst="rect">
            <a:avLst/>
          </a:prstGeom>
        </p:spPr>
      </p:pic>
    </p:spTree>
    <p:extLst>
      <p:ext uri="{BB962C8B-B14F-4D97-AF65-F5344CB8AC3E}">
        <p14:creationId xmlns:p14="http://schemas.microsoft.com/office/powerpoint/2010/main" val="894881674"/>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9BF8C9-1FD4-5F44-ABBB-C242F7EEB892}"/>
              </a:ext>
            </a:extLst>
          </p:cNvPr>
          <p:cNvSpPr>
            <a:spLocks noGrp="1"/>
          </p:cNvSpPr>
          <p:nvPr>
            <p:ph type="title"/>
          </p:nvPr>
        </p:nvSpPr>
        <p:spPr/>
        <p:txBody>
          <a:bodyPr/>
          <a:lstStyle/>
          <a:p>
            <a:r>
              <a:rPr lang="en-US" dirty="0"/>
              <a:t>Student- MyCourses</a:t>
            </a:r>
            <a:endParaRPr lang="en-IN" dirty="0"/>
          </a:p>
        </p:txBody>
      </p:sp>
      <p:sp>
        <p:nvSpPr>
          <p:cNvPr id="3" name="Picture Placeholder 2">
            <a:extLst>
              <a:ext uri="{FF2B5EF4-FFF2-40B4-BE49-F238E27FC236}">
                <a16:creationId xmlns:a16="http://schemas.microsoft.com/office/drawing/2014/main" id="{4BEB041F-E5C1-32AE-1F2D-38DA3B75A5B5}"/>
              </a:ext>
            </a:extLst>
          </p:cNvPr>
          <p:cNvSpPr>
            <a:spLocks noGrp="1"/>
          </p:cNvSpPr>
          <p:nvPr>
            <p:ph type="pic" sz="quarter" idx="10"/>
          </p:nvPr>
        </p:nvSpPr>
        <p:spPr/>
      </p:sp>
      <p:sp>
        <p:nvSpPr>
          <p:cNvPr id="4" name="Text Placeholder 3">
            <a:extLst>
              <a:ext uri="{FF2B5EF4-FFF2-40B4-BE49-F238E27FC236}">
                <a16:creationId xmlns:a16="http://schemas.microsoft.com/office/drawing/2014/main" id="{BDED052A-01B7-06A9-2303-6101E3F0BD06}"/>
              </a:ext>
            </a:extLst>
          </p:cNvPr>
          <p:cNvSpPr>
            <a:spLocks noGrp="1"/>
          </p:cNvSpPr>
          <p:nvPr>
            <p:ph type="body" sz="quarter" idx="11"/>
          </p:nvPr>
        </p:nvSpPr>
        <p:spPr/>
        <p:txBody>
          <a:bodyPr/>
          <a:lstStyle/>
          <a:p>
            <a:endParaRPr lang="en-IN" dirty="0"/>
          </a:p>
        </p:txBody>
      </p:sp>
      <p:pic>
        <p:nvPicPr>
          <p:cNvPr id="6" name="Picture 5">
            <a:extLst>
              <a:ext uri="{FF2B5EF4-FFF2-40B4-BE49-F238E27FC236}">
                <a16:creationId xmlns:a16="http://schemas.microsoft.com/office/drawing/2014/main" id="{E56C20EB-422F-B292-6D6A-B702F679B5B5}"/>
              </a:ext>
            </a:extLst>
          </p:cNvPr>
          <p:cNvPicPr>
            <a:picLocks noChangeAspect="1"/>
          </p:cNvPicPr>
          <p:nvPr/>
        </p:nvPicPr>
        <p:blipFill>
          <a:blip r:embed="rId2"/>
          <a:stretch>
            <a:fillRect/>
          </a:stretch>
        </p:blipFill>
        <p:spPr>
          <a:xfrm>
            <a:off x="13493" y="840394"/>
            <a:ext cx="12436475" cy="5642599"/>
          </a:xfrm>
          <a:prstGeom prst="rect">
            <a:avLst/>
          </a:prstGeom>
        </p:spPr>
      </p:pic>
    </p:spTree>
    <p:extLst>
      <p:ext uri="{BB962C8B-B14F-4D97-AF65-F5344CB8AC3E}">
        <p14:creationId xmlns:p14="http://schemas.microsoft.com/office/powerpoint/2010/main" val="1170319351"/>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Project Overview</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465138" y="1366500"/>
            <a:ext cx="11533187" cy="4917180"/>
          </a:xfrm>
        </p:spPr>
        <p:txBody>
          <a:bodyPr/>
          <a:lstStyle/>
          <a:p>
            <a:pPr marL="342900" indent="-342900">
              <a:buFont typeface="Arial" panose="020B0604020202020204" pitchFamily="34" charset="0"/>
              <a:buChar char="•"/>
            </a:pPr>
            <a:r>
              <a:rPr lang="en-US" sz="2400" dirty="0"/>
              <a:t>Objective: </a:t>
            </a:r>
          </a:p>
          <a:p>
            <a:r>
              <a:rPr lang="en-US" sz="2400" dirty="0"/>
              <a:t>Build a centralized, secure and scalable Learning Management System where admins manage users and courses, instructors create courses and assignments, and students enroll, learn and submit assignments, easily and securely.</a:t>
            </a:r>
          </a:p>
          <a:p>
            <a:endParaRPr lang="en-US" sz="2400" dirty="0"/>
          </a:p>
          <a:p>
            <a:pPr marL="342900" indent="-342900">
              <a:buFont typeface="Arial" panose="020B0604020202020204" pitchFamily="34" charset="0"/>
              <a:buChar char="•"/>
            </a:pPr>
            <a:r>
              <a:rPr lang="en-US" sz="2400" dirty="0"/>
              <a:t>Technology Stack: </a:t>
            </a:r>
          </a:p>
          <a:p>
            <a:r>
              <a:rPr lang="en-US" sz="2400" dirty="0"/>
              <a:t>.NET Core, Angular , SQL Server</a:t>
            </a:r>
          </a:p>
          <a:p>
            <a:endParaRPr lang="en-US" sz="2400" dirty="0"/>
          </a:p>
          <a:p>
            <a:pPr marL="342900" indent="-342900">
              <a:buFont typeface="Arial" panose="020B0604020202020204" pitchFamily="34" charset="0"/>
              <a:buChar char="•"/>
            </a:pPr>
            <a:r>
              <a:rPr lang="en-US" sz="2400" dirty="0"/>
              <a:t>Duration: 10 days</a:t>
            </a:r>
          </a:p>
        </p:txBody>
      </p:sp>
    </p:spTree>
    <p:extLst>
      <p:ext uri="{BB962C8B-B14F-4D97-AF65-F5344CB8AC3E}">
        <p14:creationId xmlns:p14="http://schemas.microsoft.com/office/powerpoint/2010/main" val="188546750"/>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A3B123-9588-038E-E955-01B00FF15E1D}"/>
              </a:ext>
            </a:extLst>
          </p:cNvPr>
          <p:cNvSpPr>
            <a:spLocks noGrp="1"/>
          </p:cNvSpPr>
          <p:nvPr>
            <p:ph type="title"/>
          </p:nvPr>
        </p:nvSpPr>
        <p:spPr/>
        <p:txBody>
          <a:bodyPr/>
          <a:lstStyle/>
          <a:p>
            <a:r>
              <a:rPr lang="en-US" dirty="0"/>
              <a:t>Student- Assignments</a:t>
            </a:r>
            <a:endParaRPr lang="en-IN" dirty="0"/>
          </a:p>
        </p:txBody>
      </p:sp>
      <p:sp>
        <p:nvSpPr>
          <p:cNvPr id="3" name="Picture Placeholder 2">
            <a:extLst>
              <a:ext uri="{FF2B5EF4-FFF2-40B4-BE49-F238E27FC236}">
                <a16:creationId xmlns:a16="http://schemas.microsoft.com/office/drawing/2014/main" id="{0262A41C-F31E-2C9D-3399-4FE9F0CF03F7}"/>
              </a:ext>
            </a:extLst>
          </p:cNvPr>
          <p:cNvSpPr>
            <a:spLocks noGrp="1"/>
          </p:cNvSpPr>
          <p:nvPr>
            <p:ph type="pic" sz="quarter" idx="10"/>
          </p:nvPr>
        </p:nvSpPr>
        <p:spPr/>
      </p:sp>
      <p:sp>
        <p:nvSpPr>
          <p:cNvPr id="4" name="Text Placeholder 3">
            <a:extLst>
              <a:ext uri="{FF2B5EF4-FFF2-40B4-BE49-F238E27FC236}">
                <a16:creationId xmlns:a16="http://schemas.microsoft.com/office/drawing/2014/main" id="{3760C339-859F-C3D9-67FE-8104407EB452}"/>
              </a:ext>
            </a:extLst>
          </p:cNvPr>
          <p:cNvSpPr>
            <a:spLocks noGrp="1"/>
          </p:cNvSpPr>
          <p:nvPr>
            <p:ph type="body" sz="quarter" idx="11"/>
          </p:nvPr>
        </p:nvSpPr>
        <p:spPr/>
        <p:txBody>
          <a:bodyPr/>
          <a:lstStyle/>
          <a:p>
            <a:endParaRPr lang="en-IN" dirty="0"/>
          </a:p>
        </p:txBody>
      </p:sp>
      <p:pic>
        <p:nvPicPr>
          <p:cNvPr id="6" name="Picture 5">
            <a:extLst>
              <a:ext uri="{FF2B5EF4-FFF2-40B4-BE49-F238E27FC236}">
                <a16:creationId xmlns:a16="http://schemas.microsoft.com/office/drawing/2014/main" id="{2DF0AAD2-BCA2-47D3-2ECA-79F987071BE8}"/>
              </a:ext>
            </a:extLst>
          </p:cNvPr>
          <p:cNvPicPr>
            <a:picLocks noChangeAspect="1"/>
          </p:cNvPicPr>
          <p:nvPr/>
        </p:nvPicPr>
        <p:blipFill>
          <a:blip r:embed="rId2"/>
          <a:stretch>
            <a:fillRect/>
          </a:stretch>
        </p:blipFill>
        <p:spPr>
          <a:xfrm>
            <a:off x="190500" y="1189990"/>
            <a:ext cx="12436475" cy="5473894"/>
          </a:xfrm>
          <a:prstGeom prst="rect">
            <a:avLst/>
          </a:prstGeom>
        </p:spPr>
      </p:pic>
    </p:spTree>
    <p:extLst>
      <p:ext uri="{BB962C8B-B14F-4D97-AF65-F5344CB8AC3E}">
        <p14:creationId xmlns:p14="http://schemas.microsoft.com/office/powerpoint/2010/main" val="3743467686"/>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42727C7-A45D-FCE9-27F2-EDD71D5228A1}"/>
              </a:ext>
            </a:extLst>
          </p:cNvPr>
          <p:cNvSpPr>
            <a:spLocks noGrp="1"/>
          </p:cNvSpPr>
          <p:nvPr>
            <p:ph type="title"/>
          </p:nvPr>
        </p:nvSpPr>
        <p:spPr>
          <a:xfrm>
            <a:off x="465138" y="386203"/>
            <a:ext cx="11533187" cy="410369"/>
          </a:xfrm>
        </p:spPr>
        <p:txBody>
          <a:bodyPr/>
          <a:lstStyle/>
          <a:p>
            <a:r>
              <a:rPr lang="en-IN" dirty="0"/>
              <a:t>Results &amp; Achievements</a:t>
            </a:r>
          </a:p>
        </p:txBody>
      </p:sp>
      <p:sp>
        <p:nvSpPr>
          <p:cNvPr id="6" name="Text Placeholder 5">
            <a:extLst>
              <a:ext uri="{FF2B5EF4-FFF2-40B4-BE49-F238E27FC236}">
                <a16:creationId xmlns:a16="http://schemas.microsoft.com/office/drawing/2014/main" id="{1088DDFE-3D89-6078-1BDB-3837C36BA077}"/>
              </a:ext>
            </a:extLst>
          </p:cNvPr>
          <p:cNvSpPr>
            <a:spLocks noGrp="1"/>
          </p:cNvSpPr>
          <p:nvPr>
            <p:ph type="body" sz="quarter" idx="10"/>
          </p:nvPr>
        </p:nvSpPr>
        <p:spPr>
          <a:xfrm>
            <a:off x="451643" y="1243568"/>
            <a:ext cx="11533187" cy="4507388"/>
          </a:xfrm>
        </p:spPr>
        <p:txBody>
          <a:bodyPr/>
          <a:lstStyle/>
          <a:p>
            <a:pPr marL="342900" indent="-342900">
              <a:buFont typeface="Arial" panose="020B0604020202020204" pitchFamily="34" charset="0"/>
              <a:buChar char="•"/>
            </a:pPr>
            <a:r>
              <a:rPr lang="en-US" dirty="0"/>
              <a:t>The Learning Management System was successfully developed as a full-stack application using ASP.NET Core Web API and Angular, implementing secure JWT-based authentication and role-based access for Admin, Instructor, and Student. </a:t>
            </a:r>
          </a:p>
          <a:p>
            <a:pPr marL="342900" indent="-342900">
              <a:buFont typeface="Arial" panose="020B0604020202020204" pitchFamily="34" charset="0"/>
              <a:buChar char="•"/>
            </a:pPr>
            <a:r>
              <a:rPr lang="en-US" dirty="0"/>
              <a:t>Core functionalities such as user management, course creation and publishing, controlled student enrollment, assignment creation, and submission workflows were implemented and tested using </a:t>
            </a:r>
            <a:r>
              <a:rPr lang="en-US" dirty="0" err="1"/>
              <a:t>xUnit</a:t>
            </a:r>
            <a:r>
              <a:rPr lang="en-US" dirty="0"/>
              <a:t> and Postman. </a:t>
            </a:r>
          </a:p>
          <a:p>
            <a:pPr marL="342900" indent="-342900">
              <a:buFont typeface="Arial" panose="020B0604020202020204" pitchFamily="34" charset="0"/>
              <a:buChar char="•"/>
            </a:pPr>
            <a:r>
              <a:rPr lang="en-US" dirty="0"/>
              <a:t>The project follows clean layered architecture with Entity Framework Core, LINQ-based data operations, and modular Angular design, resulting in a stable, maintainable, and real-world LMS solution suitable for academic and corporate training environments.</a:t>
            </a:r>
          </a:p>
        </p:txBody>
      </p:sp>
    </p:spTree>
    <p:extLst>
      <p:ext uri="{BB962C8B-B14F-4D97-AF65-F5344CB8AC3E}">
        <p14:creationId xmlns:p14="http://schemas.microsoft.com/office/powerpoint/2010/main" val="2927695249"/>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51D511-3817-86A7-D897-E60EEDA3AF62}"/>
            </a:ext>
          </a:extLst>
        </p:cNvPr>
        <p:cNvGrpSpPr/>
        <p:nvPr/>
      </p:nvGrpSpPr>
      <p:grpSpPr>
        <a:xfrm>
          <a:off x="0" y="0"/>
          <a:ext cx="0" cy="0"/>
          <a:chOff x="0" y="0"/>
          <a:chExt cx="0" cy="0"/>
        </a:xfrm>
      </p:grpSpPr>
      <p:pic>
        <p:nvPicPr>
          <p:cNvPr id="2050" name="Picture 2" descr="Live Demo&quot; Images – Browse 210 Stock Photos, Vectors, and Video | Adobe  Stock">
            <a:extLst>
              <a:ext uri="{FF2B5EF4-FFF2-40B4-BE49-F238E27FC236}">
                <a16:creationId xmlns:a16="http://schemas.microsoft.com/office/drawing/2014/main" id="{B737D68D-319F-A79A-1ECB-C7CBF7F1ED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592" y="0"/>
            <a:ext cx="12703092" cy="6994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6640535"/>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81C40C-EE1B-2CBC-077C-B30FE2EAA87A}"/>
            </a:ext>
          </a:extLst>
        </p:cNvPr>
        <p:cNvGrpSpPr/>
        <p:nvPr/>
      </p:nvGrpSpPr>
      <p:grpSpPr>
        <a:xfrm>
          <a:off x="0" y="0"/>
          <a:ext cx="0" cy="0"/>
          <a:chOff x="0" y="0"/>
          <a:chExt cx="0" cy="0"/>
        </a:xfrm>
      </p:grpSpPr>
      <p:sp>
        <p:nvSpPr>
          <p:cNvPr id="14" name="Title 13">
            <a:extLst>
              <a:ext uri="{FF2B5EF4-FFF2-40B4-BE49-F238E27FC236}">
                <a16:creationId xmlns:a16="http://schemas.microsoft.com/office/drawing/2014/main" id="{F2DE8A81-E1D7-6390-853E-5A72FE8E259D}"/>
              </a:ext>
            </a:extLst>
          </p:cNvPr>
          <p:cNvSpPr>
            <a:spLocks noGrp="1"/>
          </p:cNvSpPr>
          <p:nvPr>
            <p:ph type="title"/>
          </p:nvPr>
        </p:nvSpPr>
        <p:spPr/>
        <p:txBody>
          <a:bodyPr/>
          <a:lstStyle/>
          <a:p>
            <a:r>
              <a:rPr lang="en-US" dirty="0"/>
              <a:t>Problem Statement</a:t>
            </a:r>
          </a:p>
        </p:txBody>
      </p:sp>
      <p:sp>
        <p:nvSpPr>
          <p:cNvPr id="5" name="Text Placeholder 4">
            <a:extLst>
              <a:ext uri="{FF2B5EF4-FFF2-40B4-BE49-F238E27FC236}">
                <a16:creationId xmlns:a16="http://schemas.microsoft.com/office/drawing/2014/main" id="{611818C8-DF59-59AE-AC64-AFA520381820}"/>
              </a:ext>
            </a:extLst>
          </p:cNvPr>
          <p:cNvSpPr>
            <a:spLocks noGrp="1"/>
          </p:cNvSpPr>
          <p:nvPr>
            <p:ph type="body" sz="quarter" idx="10"/>
          </p:nvPr>
        </p:nvSpPr>
        <p:spPr>
          <a:xfrm>
            <a:off x="451643" y="5382138"/>
            <a:ext cx="12159457" cy="822726"/>
          </a:xfrm>
        </p:spPr>
        <p:txBody>
          <a:bodyPr/>
          <a:lstStyle/>
          <a:p>
            <a:pPr marL="0" indent="0">
              <a:buNone/>
            </a:pPr>
            <a:r>
              <a:rPr lang="en-US" sz="1900" dirty="0"/>
              <a:t>A major challenge was handling cascade delete issues between related tables, which was resolved by configuring restricted delete behavior in </a:t>
            </a:r>
            <a:r>
              <a:rPr lang="en-US" sz="1900" dirty="0" err="1"/>
              <a:t>EFCore</a:t>
            </a:r>
            <a:r>
              <a:rPr lang="en-US" sz="1900" dirty="0"/>
              <a:t> and managing deletions explicitly to maintain data integrity.</a:t>
            </a:r>
            <a:endParaRPr lang="en-IN" sz="1900" dirty="0"/>
          </a:p>
        </p:txBody>
      </p:sp>
      <p:sp>
        <p:nvSpPr>
          <p:cNvPr id="6" name="Text Placeholder 5">
            <a:extLst>
              <a:ext uri="{FF2B5EF4-FFF2-40B4-BE49-F238E27FC236}">
                <a16:creationId xmlns:a16="http://schemas.microsoft.com/office/drawing/2014/main" id="{85CEB3CE-99F0-2CA7-B7D7-01B56181FD6C}"/>
              </a:ext>
            </a:extLst>
          </p:cNvPr>
          <p:cNvSpPr>
            <a:spLocks noGrp="1"/>
          </p:cNvSpPr>
          <p:nvPr>
            <p:ph type="body" sz="quarter" idx="11"/>
          </p:nvPr>
        </p:nvSpPr>
        <p:spPr>
          <a:xfrm>
            <a:off x="465138" y="996950"/>
            <a:ext cx="11533187" cy="3168560"/>
          </a:xfrm>
        </p:spPr>
        <p:txBody>
          <a:bodyPr/>
          <a:lstStyle/>
          <a:p>
            <a:pPr>
              <a:lnSpc>
                <a:spcPct val="150000"/>
              </a:lnSpc>
            </a:pPr>
            <a:r>
              <a:rPr lang="en-US" sz="2200" spc="0" dirty="0">
                <a:latin typeface="+mn-lt"/>
              </a:rPr>
              <a:t>This project solves the problem of managing learning activities across multiple disconnected tools by providing a centralized Learning Management System. It simplifies user management, course publishing, enrollments, and assignment handling in a single secure platform. Admins gain full control over system operations, instructors can easily manage courses and assignments, and students can access learning content and submit assignments efficiently, improving usability, organization, and security.</a:t>
            </a:r>
            <a:endParaRPr lang="en-IN" sz="2200" spc="0" dirty="0">
              <a:latin typeface="+mn-lt"/>
            </a:endParaRPr>
          </a:p>
        </p:txBody>
      </p:sp>
      <p:sp>
        <p:nvSpPr>
          <p:cNvPr id="2" name="Text Placeholder 4">
            <a:extLst>
              <a:ext uri="{FF2B5EF4-FFF2-40B4-BE49-F238E27FC236}">
                <a16:creationId xmlns:a16="http://schemas.microsoft.com/office/drawing/2014/main" id="{5E901433-79B8-D161-EE53-F589A16F3548}"/>
              </a:ext>
            </a:extLst>
          </p:cNvPr>
          <p:cNvSpPr txBox="1">
            <a:spLocks/>
          </p:cNvSpPr>
          <p:nvPr/>
        </p:nvSpPr>
        <p:spPr>
          <a:xfrm>
            <a:off x="451643" y="4747727"/>
            <a:ext cx="11533187" cy="485197"/>
          </a:xfrm>
          <a:prstGeom prst="rect">
            <a:avLst/>
          </a:prstGeom>
        </p:spPr>
        <p:txBody>
          <a:bodyPr vert="horz" wrap="square" lIns="0" tIns="0" rIns="0" bIns="0" rtlCol="0">
            <a:spAutoFit/>
          </a:bodyPr>
          <a:lstStyle>
            <a:lvl1pPr marL="342900" marR="0" indent="-342900" algn="l" defTabSz="932742" rtl="0" eaLnBrk="1" fontAlgn="auto" latinLnBrk="0" hangingPunct="1">
              <a:lnSpc>
                <a:spcPct val="150000"/>
              </a:lnSpc>
              <a:spcBef>
                <a:spcPts val="0"/>
              </a:spcBef>
              <a:spcAft>
                <a:spcPts val="0"/>
              </a:spcAft>
              <a:buClrTx/>
              <a:buSzPct val="90000"/>
              <a:buFont typeface="Arial" panose="020B0604020202020204" pitchFamily="34" charset="0"/>
              <a:buChar char="•"/>
              <a:tabLst/>
              <a:defRPr lang="en-US" sz="2200" kern="1200" spc="0" baseline="0">
                <a:solidFill>
                  <a:srgbClr val="000000"/>
                </a:solidFill>
                <a:latin typeface="+mn-lt"/>
                <a:ea typeface="+mn-ea"/>
                <a:cs typeface="+mn-cs"/>
              </a:defRPr>
            </a:lvl1pPr>
            <a:lvl2pPr marL="22860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6858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dirty="0"/>
              <a:t>K</a:t>
            </a:r>
            <a:r>
              <a:rPr lang="en-IN" sz="2400" dirty="0" err="1"/>
              <a:t>ey</a:t>
            </a:r>
            <a:r>
              <a:rPr lang="en-IN" sz="2400" dirty="0"/>
              <a:t> challenge:</a:t>
            </a:r>
          </a:p>
        </p:txBody>
      </p:sp>
    </p:spTree>
    <p:extLst>
      <p:ext uri="{BB962C8B-B14F-4D97-AF65-F5344CB8AC3E}">
        <p14:creationId xmlns:p14="http://schemas.microsoft.com/office/powerpoint/2010/main" val="2906842525"/>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B30C118E-C5ED-D0C9-3564-CEA956E115A5}"/>
              </a:ext>
            </a:extLst>
          </p:cNvPr>
          <p:cNvSpPr>
            <a:spLocks noGrp="1"/>
          </p:cNvSpPr>
          <p:nvPr>
            <p:ph type="title"/>
          </p:nvPr>
        </p:nvSpPr>
        <p:spPr>
          <a:xfrm>
            <a:off x="465138" y="386203"/>
            <a:ext cx="11533187" cy="410369"/>
          </a:xfrm>
        </p:spPr>
        <p:txBody>
          <a:bodyPr/>
          <a:lstStyle/>
          <a:p>
            <a:r>
              <a:rPr lang="en-IN" dirty="0"/>
              <a:t>Solution &amp; Key Features</a:t>
            </a:r>
          </a:p>
        </p:txBody>
      </p:sp>
      <p:sp>
        <p:nvSpPr>
          <p:cNvPr id="8" name="Text 0">
            <a:extLst>
              <a:ext uri="{FF2B5EF4-FFF2-40B4-BE49-F238E27FC236}">
                <a16:creationId xmlns:a16="http://schemas.microsoft.com/office/drawing/2014/main" id="{12657343-E980-0C20-8592-5DC31CCE76C0}"/>
              </a:ext>
            </a:extLst>
          </p:cNvPr>
          <p:cNvSpPr/>
          <p:nvPr/>
        </p:nvSpPr>
        <p:spPr>
          <a:xfrm>
            <a:off x="609599" y="1249661"/>
            <a:ext cx="5626743" cy="2196723"/>
          </a:xfrm>
          <a:prstGeom prst="rect">
            <a:avLst/>
          </a:prstGeom>
          <a:solidFill>
            <a:schemeClr val="tx2">
              <a:lumMod val="75000"/>
            </a:schemeClr>
          </a:solidFill>
          <a:ln/>
          <a:effectLst>
            <a:outerShdw blurRad="76200" dist="38100" dir="5400000" algn="bl" rotWithShape="0">
              <a:srgbClr val="000000">
                <a:alpha val="20000"/>
              </a:srgbClr>
            </a:outerShdw>
          </a:effectLst>
        </p:spPr>
        <p:txBody>
          <a:bodyPr wrap="none" lIns="0" tIns="0" rIns="0" bIns="0" rtlCol="0" anchor="ctr">
            <a:normAutofit/>
          </a:bodyPr>
          <a:lstStyle/>
          <a:p>
            <a:pPr marL="0" indent="0">
              <a:buNone/>
            </a:pPr>
            <a:endParaRPr lang="en-US" sz="2000" dirty="0">
              <a:solidFill>
                <a:schemeClr val="bg1"/>
              </a:solidFill>
            </a:endParaRPr>
          </a:p>
        </p:txBody>
      </p:sp>
      <p:sp>
        <p:nvSpPr>
          <p:cNvPr id="9" name="Text 1">
            <a:extLst>
              <a:ext uri="{FF2B5EF4-FFF2-40B4-BE49-F238E27FC236}">
                <a16:creationId xmlns:a16="http://schemas.microsoft.com/office/drawing/2014/main" id="{47D7B75E-57F2-C267-F6DD-116D24F52A78}"/>
              </a:ext>
            </a:extLst>
          </p:cNvPr>
          <p:cNvSpPr/>
          <p:nvPr/>
        </p:nvSpPr>
        <p:spPr>
          <a:xfrm>
            <a:off x="6491948" y="1249661"/>
            <a:ext cx="5626743" cy="2196723"/>
          </a:xfrm>
          <a:prstGeom prst="rect">
            <a:avLst/>
          </a:prstGeom>
          <a:solidFill>
            <a:schemeClr val="tx2">
              <a:lumMod val="75000"/>
            </a:schemeClr>
          </a:solidFill>
          <a:ln/>
          <a:effectLst>
            <a:outerShdw blurRad="76200" dist="38100" dir="5400000" algn="bl" rotWithShape="0">
              <a:srgbClr val="000000">
                <a:alpha val="20000"/>
              </a:srgbClr>
            </a:outerShdw>
          </a:effectLst>
        </p:spPr>
        <p:txBody>
          <a:bodyPr wrap="none" lIns="0" tIns="0" rIns="0" bIns="0" rtlCol="0" anchor="ctr">
            <a:normAutofit/>
          </a:bodyPr>
          <a:lstStyle/>
          <a:p>
            <a:pPr marL="0" indent="0">
              <a:buNone/>
            </a:pPr>
            <a:endParaRPr lang="en-US" sz="2000" dirty="0">
              <a:solidFill>
                <a:schemeClr val="bg1"/>
              </a:solidFill>
            </a:endParaRPr>
          </a:p>
        </p:txBody>
      </p:sp>
      <p:sp>
        <p:nvSpPr>
          <p:cNvPr id="10" name="Text 2">
            <a:extLst>
              <a:ext uri="{FF2B5EF4-FFF2-40B4-BE49-F238E27FC236}">
                <a16:creationId xmlns:a16="http://schemas.microsoft.com/office/drawing/2014/main" id="{6DDEE82D-6829-1CF1-11AD-2EFF408E5418}"/>
              </a:ext>
            </a:extLst>
          </p:cNvPr>
          <p:cNvSpPr/>
          <p:nvPr/>
        </p:nvSpPr>
        <p:spPr>
          <a:xfrm>
            <a:off x="609599" y="4065183"/>
            <a:ext cx="5626743" cy="2196723"/>
          </a:xfrm>
          <a:prstGeom prst="rect">
            <a:avLst/>
          </a:prstGeom>
          <a:solidFill>
            <a:schemeClr val="tx2">
              <a:lumMod val="75000"/>
            </a:schemeClr>
          </a:solidFill>
          <a:ln/>
          <a:effectLst>
            <a:outerShdw blurRad="76200" dist="38100" dir="5400000" algn="bl" rotWithShape="0">
              <a:srgbClr val="000000">
                <a:alpha val="20000"/>
              </a:srgbClr>
            </a:outerShdw>
          </a:effectLst>
        </p:spPr>
        <p:txBody>
          <a:bodyPr wrap="none" lIns="0" tIns="0" rIns="0" bIns="0" rtlCol="0" anchor="ctr">
            <a:normAutofit/>
          </a:bodyPr>
          <a:lstStyle/>
          <a:p>
            <a:pPr marL="0" indent="0">
              <a:buNone/>
            </a:pPr>
            <a:endParaRPr lang="en-US" sz="2000" dirty="0">
              <a:solidFill>
                <a:schemeClr val="bg1"/>
              </a:solidFill>
            </a:endParaRPr>
          </a:p>
        </p:txBody>
      </p:sp>
      <p:sp>
        <p:nvSpPr>
          <p:cNvPr id="11" name="Text 3">
            <a:extLst>
              <a:ext uri="{FF2B5EF4-FFF2-40B4-BE49-F238E27FC236}">
                <a16:creationId xmlns:a16="http://schemas.microsoft.com/office/drawing/2014/main" id="{6B43A3E2-B0B2-9433-48E9-DE8B4EFCF3F2}"/>
              </a:ext>
            </a:extLst>
          </p:cNvPr>
          <p:cNvSpPr/>
          <p:nvPr/>
        </p:nvSpPr>
        <p:spPr>
          <a:xfrm>
            <a:off x="6491948" y="4065183"/>
            <a:ext cx="5626743" cy="2196723"/>
          </a:xfrm>
          <a:prstGeom prst="rect">
            <a:avLst/>
          </a:prstGeom>
          <a:solidFill>
            <a:schemeClr val="tx2">
              <a:lumMod val="75000"/>
            </a:schemeClr>
          </a:solidFill>
          <a:ln/>
          <a:effectLst>
            <a:outerShdw blurRad="76200" dist="38100" dir="5400000" algn="bl" rotWithShape="0">
              <a:srgbClr val="000000">
                <a:alpha val="20000"/>
              </a:srgbClr>
            </a:outerShdw>
          </a:effectLst>
        </p:spPr>
        <p:txBody>
          <a:bodyPr wrap="none" lIns="0" tIns="0" rIns="0" bIns="0" rtlCol="0" anchor="ctr">
            <a:normAutofit/>
          </a:bodyPr>
          <a:lstStyle/>
          <a:p>
            <a:pPr marL="0" indent="0">
              <a:buNone/>
            </a:pPr>
            <a:endParaRPr lang="en-US" sz="2000" dirty="0">
              <a:solidFill>
                <a:schemeClr val="bg1"/>
              </a:solidFill>
            </a:endParaRPr>
          </a:p>
        </p:txBody>
      </p:sp>
      <p:sp>
        <p:nvSpPr>
          <p:cNvPr id="12" name="Text 5">
            <a:extLst>
              <a:ext uri="{FF2B5EF4-FFF2-40B4-BE49-F238E27FC236}">
                <a16:creationId xmlns:a16="http://schemas.microsoft.com/office/drawing/2014/main" id="{C50DA3E3-0B49-6E0A-96A1-2AEF812AB78E}"/>
              </a:ext>
            </a:extLst>
          </p:cNvPr>
          <p:cNvSpPr/>
          <p:nvPr/>
        </p:nvSpPr>
        <p:spPr>
          <a:xfrm>
            <a:off x="838199" y="1478261"/>
            <a:ext cx="5057383" cy="568836"/>
          </a:xfrm>
          <a:prstGeom prst="rect">
            <a:avLst/>
          </a:prstGeom>
          <a:solidFill>
            <a:schemeClr val="tx2">
              <a:lumMod val="75000"/>
            </a:schemeClr>
          </a:solidFill>
          <a:ln/>
        </p:spPr>
        <p:txBody>
          <a:bodyPr wrap="square" lIns="0" tIns="0" rIns="0" bIns="0" rtlCol="0" anchor="t"/>
          <a:lstStyle/>
          <a:p>
            <a:pPr marL="0" indent="0">
              <a:lnSpc>
                <a:spcPts val="2160"/>
              </a:lnSpc>
              <a:buNone/>
            </a:pPr>
            <a:r>
              <a:rPr lang="en-US" sz="2000" b="1" dirty="0">
                <a:solidFill>
                  <a:schemeClr val="bg1"/>
                </a:solidFill>
                <a:ea typeface="Arial" pitchFamily="34" charset="-122"/>
                <a:cs typeface="Arial" pitchFamily="34" charset="-120"/>
              </a:rPr>
              <a:t>🎯 JWT authentication</a:t>
            </a:r>
            <a:endParaRPr lang="en-US" sz="2000" dirty="0">
              <a:solidFill>
                <a:schemeClr val="bg1"/>
              </a:solidFill>
            </a:endParaRPr>
          </a:p>
        </p:txBody>
      </p:sp>
      <p:sp>
        <p:nvSpPr>
          <p:cNvPr id="13" name="Text 6">
            <a:extLst>
              <a:ext uri="{FF2B5EF4-FFF2-40B4-BE49-F238E27FC236}">
                <a16:creationId xmlns:a16="http://schemas.microsoft.com/office/drawing/2014/main" id="{CC957FF2-9979-D24C-4BB4-8087AE207AA2}"/>
              </a:ext>
            </a:extLst>
          </p:cNvPr>
          <p:cNvSpPr/>
          <p:nvPr/>
        </p:nvSpPr>
        <p:spPr>
          <a:xfrm>
            <a:off x="793828" y="1988405"/>
            <a:ext cx="5057383" cy="442472"/>
          </a:xfrm>
          <a:prstGeom prst="rect">
            <a:avLst/>
          </a:prstGeom>
          <a:solidFill>
            <a:schemeClr val="tx2">
              <a:lumMod val="75000"/>
            </a:schemeClr>
          </a:solidFill>
          <a:ln/>
        </p:spPr>
        <p:txBody>
          <a:bodyPr wrap="square" lIns="0" tIns="0" rIns="0" bIns="0" rtlCol="0" anchor="t"/>
          <a:lstStyle/>
          <a:p>
            <a:pPr>
              <a:lnSpc>
                <a:spcPct val="150000"/>
              </a:lnSpc>
            </a:pPr>
            <a:r>
              <a:rPr lang="en-US" sz="2000" dirty="0">
                <a:solidFill>
                  <a:schemeClr val="bg1"/>
                </a:solidFill>
              </a:rPr>
              <a:t>Secure login using JWT-based authentication with role-based access for Admin, Instructor, and Student</a:t>
            </a:r>
            <a:r>
              <a:rPr lang="en-US" sz="2000" dirty="0">
                <a:solidFill>
                  <a:schemeClr val="bg1"/>
                </a:solidFill>
                <a:ea typeface="Arial" pitchFamily="34" charset="-122"/>
                <a:cs typeface="Arial" pitchFamily="34" charset="-120"/>
              </a:rPr>
              <a:t> feature or capability</a:t>
            </a:r>
            <a:endParaRPr lang="en-US" sz="2000" dirty="0">
              <a:solidFill>
                <a:schemeClr val="bg1"/>
              </a:solidFill>
            </a:endParaRPr>
          </a:p>
        </p:txBody>
      </p:sp>
      <p:sp>
        <p:nvSpPr>
          <p:cNvPr id="14" name="Text 7">
            <a:extLst>
              <a:ext uri="{FF2B5EF4-FFF2-40B4-BE49-F238E27FC236}">
                <a16:creationId xmlns:a16="http://schemas.microsoft.com/office/drawing/2014/main" id="{F40EABD0-BE4C-8AD5-2F7A-2A7C5EEE46C7}"/>
              </a:ext>
            </a:extLst>
          </p:cNvPr>
          <p:cNvSpPr/>
          <p:nvPr/>
        </p:nvSpPr>
        <p:spPr>
          <a:xfrm>
            <a:off x="6720548" y="1478261"/>
            <a:ext cx="5057383" cy="568836"/>
          </a:xfrm>
          <a:prstGeom prst="rect">
            <a:avLst/>
          </a:prstGeom>
          <a:solidFill>
            <a:schemeClr val="tx2">
              <a:lumMod val="75000"/>
            </a:schemeClr>
          </a:solidFill>
          <a:ln/>
        </p:spPr>
        <p:txBody>
          <a:bodyPr wrap="square" lIns="0" tIns="0" rIns="0" bIns="0" rtlCol="0" anchor="t"/>
          <a:lstStyle/>
          <a:p>
            <a:pPr marL="0" indent="0">
              <a:lnSpc>
                <a:spcPts val="2160"/>
              </a:lnSpc>
              <a:buNone/>
            </a:pPr>
            <a:r>
              <a:rPr lang="en-US" sz="2000" b="1" dirty="0">
                <a:solidFill>
                  <a:schemeClr val="bg1"/>
                </a:solidFill>
                <a:ea typeface="Arial" pitchFamily="34" charset="-122"/>
                <a:cs typeface="Arial" pitchFamily="34" charset="-120"/>
              </a:rPr>
              <a:t>⚡ Central Management</a:t>
            </a:r>
            <a:endParaRPr lang="en-US" sz="2000" dirty="0">
              <a:solidFill>
                <a:schemeClr val="bg1"/>
              </a:solidFill>
            </a:endParaRPr>
          </a:p>
        </p:txBody>
      </p:sp>
      <p:sp>
        <p:nvSpPr>
          <p:cNvPr id="15" name="Text 8">
            <a:extLst>
              <a:ext uri="{FF2B5EF4-FFF2-40B4-BE49-F238E27FC236}">
                <a16:creationId xmlns:a16="http://schemas.microsoft.com/office/drawing/2014/main" id="{92A07891-0DD9-6307-B9BC-257DEB51E5C9}"/>
              </a:ext>
            </a:extLst>
          </p:cNvPr>
          <p:cNvSpPr/>
          <p:nvPr/>
        </p:nvSpPr>
        <p:spPr>
          <a:xfrm>
            <a:off x="6776627" y="1995077"/>
            <a:ext cx="5057383" cy="442472"/>
          </a:xfrm>
          <a:prstGeom prst="rect">
            <a:avLst/>
          </a:prstGeom>
          <a:solidFill>
            <a:schemeClr val="tx2">
              <a:lumMod val="75000"/>
            </a:schemeClr>
          </a:solidFill>
          <a:ln/>
        </p:spPr>
        <p:txBody>
          <a:bodyPr wrap="square" lIns="0" tIns="0" rIns="0" bIns="0" rtlCol="0" anchor="t"/>
          <a:lstStyle/>
          <a:p>
            <a:pPr>
              <a:lnSpc>
                <a:spcPct val="150000"/>
              </a:lnSpc>
            </a:pPr>
            <a:r>
              <a:rPr lang="en-US" sz="2000" dirty="0">
                <a:solidFill>
                  <a:schemeClr val="bg1"/>
                </a:solidFill>
              </a:rPr>
              <a:t>Admin-controlled system management including user roles, course publishing, enrollments, and assignments</a:t>
            </a:r>
          </a:p>
        </p:txBody>
      </p:sp>
      <p:sp>
        <p:nvSpPr>
          <p:cNvPr id="16" name="Text 9">
            <a:extLst>
              <a:ext uri="{FF2B5EF4-FFF2-40B4-BE49-F238E27FC236}">
                <a16:creationId xmlns:a16="http://schemas.microsoft.com/office/drawing/2014/main" id="{F804C1BF-BFCA-C558-E62E-2B2FAA6138A9}"/>
              </a:ext>
            </a:extLst>
          </p:cNvPr>
          <p:cNvSpPr/>
          <p:nvPr/>
        </p:nvSpPr>
        <p:spPr>
          <a:xfrm>
            <a:off x="838199" y="4293783"/>
            <a:ext cx="5057383" cy="568836"/>
          </a:xfrm>
          <a:prstGeom prst="rect">
            <a:avLst/>
          </a:prstGeom>
          <a:solidFill>
            <a:schemeClr val="tx2">
              <a:lumMod val="75000"/>
            </a:schemeClr>
          </a:solidFill>
          <a:ln/>
        </p:spPr>
        <p:txBody>
          <a:bodyPr wrap="square" lIns="0" tIns="0" rIns="0" bIns="0" rtlCol="0" anchor="t"/>
          <a:lstStyle/>
          <a:p>
            <a:pPr marL="0" indent="0">
              <a:lnSpc>
                <a:spcPts val="2160"/>
              </a:lnSpc>
              <a:buNone/>
            </a:pPr>
            <a:r>
              <a:rPr lang="en-US" sz="2000" b="1" dirty="0">
                <a:solidFill>
                  <a:schemeClr val="bg1"/>
                </a:solidFill>
                <a:ea typeface="Arial" pitchFamily="34" charset="-122"/>
                <a:cs typeface="Arial" pitchFamily="34" charset="-120"/>
              </a:rPr>
              <a:t>🔒 Create Courses </a:t>
            </a:r>
            <a:endParaRPr lang="en-US" sz="2000" dirty="0">
              <a:solidFill>
                <a:schemeClr val="bg1"/>
              </a:solidFill>
            </a:endParaRPr>
          </a:p>
        </p:txBody>
      </p:sp>
      <p:sp>
        <p:nvSpPr>
          <p:cNvPr id="18" name="Text 11">
            <a:extLst>
              <a:ext uri="{FF2B5EF4-FFF2-40B4-BE49-F238E27FC236}">
                <a16:creationId xmlns:a16="http://schemas.microsoft.com/office/drawing/2014/main" id="{5ECD14BE-43C7-5D55-F9D7-3F3F74B72395}"/>
              </a:ext>
            </a:extLst>
          </p:cNvPr>
          <p:cNvSpPr/>
          <p:nvPr/>
        </p:nvSpPr>
        <p:spPr>
          <a:xfrm>
            <a:off x="6720548" y="4293783"/>
            <a:ext cx="5057383" cy="568836"/>
          </a:xfrm>
          <a:prstGeom prst="rect">
            <a:avLst/>
          </a:prstGeom>
          <a:solidFill>
            <a:schemeClr val="tx2">
              <a:lumMod val="75000"/>
            </a:schemeClr>
          </a:solidFill>
          <a:ln/>
        </p:spPr>
        <p:txBody>
          <a:bodyPr wrap="square" lIns="0" tIns="0" rIns="0" bIns="0" rtlCol="0" anchor="t"/>
          <a:lstStyle/>
          <a:p>
            <a:pPr marL="0" indent="0">
              <a:lnSpc>
                <a:spcPts val="2160"/>
              </a:lnSpc>
              <a:buNone/>
            </a:pPr>
            <a:r>
              <a:rPr lang="en-US" sz="2000" b="1" dirty="0">
                <a:solidFill>
                  <a:schemeClr val="bg1"/>
                </a:solidFill>
                <a:ea typeface="Arial" pitchFamily="34" charset="-122"/>
                <a:cs typeface="Arial" pitchFamily="34" charset="-120"/>
              </a:rPr>
              <a:t>📊  Create Assignments</a:t>
            </a:r>
            <a:endParaRPr lang="en-US" sz="2000" dirty="0">
              <a:solidFill>
                <a:schemeClr val="bg1"/>
              </a:solidFill>
            </a:endParaRPr>
          </a:p>
        </p:txBody>
      </p:sp>
      <p:sp>
        <p:nvSpPr>
          <p:cNvPr id="20" name="Text 6">
            <a:extLst>
              <a:ext uri="{FF2B5EF4-FFF2-40B4-BE49-F238E27FC236}">
                <a16:creationId xmlns:a16="http://schemas.microsoft.com/office/drawing/2014/main" id="{E2DFF165-3CBA-6201-EE47-0859984F14F9}"/>
              </a:ext>
            </a:extLst>
          </p:cNvPr>
          <p:cNvSpPr/>
          <p:nvPr/>
        </p:nvSpPr>
        <p:spPr>
          <a:xfrm>
            <a:off x="894278" y="4898554"/>
            <a:ext cx="5057383" cy="442472"/>
          </a:xfrm>
          <a:prstGeom prst="rect">
            <a:avLst/>
          </a:prstGeom>
          <a:solidFill>
            <a:schemeClr val="tx2">
              <a:lumMod val="75000"/>
            </a:schemeClr>
          </a:solidFill>
          <a:ln/>
        </p:spPr>
        <p:txBody>
          <a:bodyPr wrap="square" lIns="0" tIns="0" rIns="0" bIns="0" rtlCol="0" anchor="t"/>
          <a:lstStyle/>
          <a:p>
            <a:pPr>
              <a:lnSpc>
                <a:spcPct val="150000"/>
              </a:lnSpc>
            </a:pPr>
            <a:r>
              <a:rPr lang="en-US" sz="2000" dirty="0">
                <a:solidFill>
                  <a:schemeClr val="bg1"/>
                </a:solidFill>
              </a:rPr>
              <a:t>Instructor-driven course content management and assignment creation</a:t>
            </a:r>
          </a:p>
        </p:txBody>
      </p:sp>
      <p:sp>
        <p:nvSpPr>
          <p:cNvPr id="21" name="Text 8">
            <a:extLst>
              <a:ext uri="{FF2B5EF4-FFF2-40B4-BE49-F238E27FC236}">
                <a16:creationId xmlns:a16="http://schemas.microsoft.com/office/drawing/2014/main" id="{1824773B-97D8-33D6-DDCD-92EE427D63C2}"/>
              </a:ext>
            </a:extLst>
          </p:cNvPr>
          <p:cNvSpPr/>
          <p:nvPr/>
        </p:nvSpPr>
        <p:spPr>
          <a:xfrm>
            <a:off x="6676177" y="4758578"/>
            <a:ext cx="5057383" cy="442472"/>
          </a:xfrm>
          <a:prstGeom prst="rect">
            <a:avLst/>
          </a:prstGeom>
          <a:solidFill>
            <a:schemeClr val="tx2">
              <a:lumMod val="75000"/>
            </a:schemeClr>
          </a:solidFill>
          <a:ln/>
        </p:spPr>
        <p:txBody>
          <a:bodyPr wrap="square" lIns="0" tIns="0" rIns="0" bIns="0" rtlCol="0" anchor="t"/>
          <a:lstStyle/>
          <a:p>
            <a:pPr>
              <a:lnSpc>
                <a:spcPct val="150000"/>
              </a:lnSpc>
            </a:pPr>
            <a:r>
              <a:rPr lang="en-US" sz="2000" dirty="0">
                <a:solidFill>
                  <a:schemeClr val="bg1"/>
                </a:solidFill>
              </a:rPr>
              <a:t>Student access to courses with embedded YouTube learning links and assignment submission functionality</a:t>
            </a:r>
          </a:p>
        </p:txBody>
      </p:sp>
    </p:spTree>
    <p:extLst>
      <p:ext uri="{BB962C8B-B14F-4D97-AF65-F5344CB8AC3E}">
        <p14:creationId xmlns:p14="http://schemas.microsoft.com/office/powerpoint/2010/main" val="328518433"/>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C3273B-3922-D653-AA31-C34A4FEDEB15}"/>
            </a:ext>
          </a:extLst>
        </p:cNvPr>
        <p:cNvGrpSpPr/>
        <p:nvPr/>
      </p:nvGrpSpPr>
      <p:grpSpPr>
        <a:xfrm>
          <a:off x="0" y="0"/>
          <a:ext cx="0" cy="0"/>
          <a:chOff x="0" y="0"/>
          <a:chExt cx="0" cy="0"/>
        </a:xfrm>
      </p:grpSpPr>
      <p:sp>
        <p:nvSpPr>
          <p:cNvPr id="7" name="Title 6">
            <a:extLst>
              <a:ext uri="{FF2B5EF4-FFF2-40B4-BE49-F238E27FC236}">
                <a16:creationId xmlns:a16="http://schemas.microsoft.com/office/drawing/2014/main" id="{9E146AB5-E9F2-D9DC-B88B-DA5536167ECB}"/>
              </a:ext>
            </a:extLst>
          </p:cNvPr>
          <p:cNvSpPr>
            <a:spLocks noGrp="1"/>
          </p:cNvSpPr>
          <p:nvPr>
            <p:ph type="title"/>
          </p:nvPr>
        </p:nvSpPr>
        <p:spPr>
          <a:xfrm>
            <a:off x="465138" y="386203"/>
            <a:ext cx="11533187" cy="410369"/>
          </a:xfrm>
        </p:spPr>
        <p:txBody>
          <a:bodyPr/>
          <a:lstStyle/>
          <a:p>
            <a:r>
              <a:rPr lang="en-IN" b="1" dirty="0"/>
              <a:t>Technology Stack</a:t>
            </a:r>
          </a:p>
        </p:txBody>
      </p:sp>
      <p:sp>
        <p:nvSpPr>
          <p:cNvPr id="8" name="Text 0">
            <a:extLst>
              <a:ext uri="{FF2B5EF4-FFF2-40B4-BE49-F238E27FC236}">
                <a16:creationId xmlns:a16="http://schemas.microsoft.com/office/drawing/2014/main" id="{E72FF6D6-934C-89BF-C400-E28538282E0B}"/>
              </a:ext>
            </a:extLst>
          </p:cNvPr>
          <p:cNvSpPr/>
          <p:nvPr/>
        </p:nvSpPr>
        <p:spPr>
          <a:xfrm>
            <a:off x="609599" y="1249661"/>
            <a:ext cx="5626743" cy="2080976"/>
          </a:xfrm>
          <a:prstGeom prst="rect">
            <a:avLst/>
          </a:prstGeom>
          <a:solidFill>
            <a:schemeClr val="tx2">
              <a:lumMod val="75000"/>
            </a:schemeClr>
          </a:solidFill>
          <a:ln/>
          <a:effectLst>
            <a:outerShdw blurRad="76200" dist="38100" dir="5400000" algn="bl" rotWithShape="0">
              <a:srgbClr val="000000">
                <a:alpha val="20000"/>
              </a:srgbClr>
            </a:outerShdw>
          </a:effectLst>
        </p:spPr>
        <p:txBody>
          <a:bodyPr wrap="none" lIns="0" tIns="0" rIns="0" bIns="0" rtlCol="0" anchor="ctr">
            <a:normAutofit/>
          </a:bodyPr>
          <a:lstStyle/>
          <a:p>
            <a:pPr marL="0" indent="0">
              <a:buNone/>
            </a:pPr>
            <a:endParaRPr lang="en-US" sz="2000" dirty="0">
              <a:solidFill>
                <a:schemeClr val="bg1"/>
              </a:solidFill>
            </a:endParaRPr>
          </a:p>
        </p:txBody>
      </p:sp>
      <p:sp>
        <p:nvSpPr>
          <p:cNvPr id="9" name="Text 1">
            <a:extLst>
              <a:ext uri="{FF2B5EF4-FFF2-40B4-BE49-F238E27FC236}">
                <a16:creationId xmlns:a16="http://schemas.microsoft.com/office/drawing/2014/main" id="{B967C3EB-CEC7-DEB7-15C7-918FE74EF72D}"/>
              </a:ext>
            </a:extLst>
          </p:cNvPr>
          <p:cNvSpPr/>
          <p:nvPr/>
        </p:nvSpPr>
        <p:spPr>
          <a:xfrm>
            <a:off x="6491948" y="1249661"/>
            <a:ext cx="5626743" cy="2080976"/>
          </a:xfrm>
          <a:prstGeom prst="rect">
            <a:avLst/>
          </a:prstGeom>
          <a:solidFill>
            <a:schemeClr val="tx2">
              <a:lumMod val="75000"/>
            </a:schemeClr>
          </a:solidFill>
          <a:ln/>
          <a:effectLst>
            <a:outerShdw blurRad="76200" dist="38100" dir="5400000" algn="bl" rotWithShape="0">
              <a:srgbClr val="000000">
                <a:alpha val="20000"/>
              </a:srgbClr>
            </a:outerShdw>
          </a:effectLst>
        </p:spPr>
        <p:txBody>
          <a:bodyPr wrap="none" lIns="0" tIns="0" rIns="0" bIns="0" rtlCol="0" anchor="ctr">
            <a:normAutofit/>
          </a:bodyPr>
          <a:lstStyle/>
          <a:p>
            <a:pPr marL="0" indent="0">
              <a:buNone/>
            </a:pPr>
            <a:endParaRPr lang="en-US" sz="2000" dirty="0">
              <a:solidFill>
                <a:schemeClr val="bg1"/>
              </a:solidFill>
            </a:endParaRPr>
          </a:p>
        </p:txBody>
      </p:sp>
      <p:sp>
        <p:nvSpPr>
          <p:cNvPr id="10" name="Text 2">
            <a:extLst>
              <a:ext uri="{FF2B5EF4-FFF2-40B4-BE49-F238E27FC236}">
                <a16:creationId xmlns:a16="http://schemas.microsoft.com/office/drawing/2014/main" id="{E6DBC27C-FFB2-A109-B3A2-F991289B2843}"/>
              </a:ext>
            </a:extLst>
          </p:cNvPr>
          <p:cNvSpPr/>
          <p:nvPr/>
        </p:nvSpPr>
        <p:spPr>
          <a:xfrm>
            <a:off x="609599" y="3694792"/>
            <a:ext cx="5626743" cy="2080976"/>
          </a:xfrm>
          <a:prstGeom prst="rect">
            <a:avLst/>
          </a:prstGeom>
          <a:solidFill>
            <a:schemeClr val="tx2">
              <a:lumMod val="75000"/>
            </a:schemeClr>
          </a:solidFill>
          <a:ln/>
          <a:effectLst>
            <a:outerShdw blurRad="76200" dist="38100" dir="5400000" algn="bl" rotWithShape="0">
              <a:srgbClr val="000000">
                <a:alpha val="20000"/>
              </a:srgbClr>
            </a:outerShdw>
          </a:effectLst>
        </p:spPr>
        <p:txBody>
          <a:bodyPr wrap="none" lIns="0" tIns="0" rIns="0" bIns="0" rtlCol="0" anchor="ctr">
            <a:normAutofit/>
          </a:bodyPr>
          <a:lstStyle/>
          <a:p>
            <a:pPr marL="0" indent="0">
              <a:buNone/>
            </a:pPr>
            <a:endParaRPr lang="en-US" sz="2000" dirty="0">
              <a:solidFill>
                <a:schemeClr val="bg1"/>
              </a:solidFill>
            </a:endParaRPr>
          </a:p>
        </p:txBody>
      </p:sp>
      <p:sp>
        <p:nvSpPr>
          <p:cNvPr id="11" name="Text 3">
            <a:extLst>
              <a:ext uri="{FF2B5EF4-FFF2-40B4-BE49-F238E27FC236}">
                <a16:creationId xmlns:a16="http://schemas.microsoft.com/office/drawing/2014/main" id="{5F5193E1-5D95-D627-B5C6-9F24E5FB9E1E}"/>
              </a:ext>
            </a:extLst>
          </p:cNvPr>
          <p:cNvSpPr/>
          <p:nvPr/>
        </p:nvSpPr>
        <p:spPr>
          <a:xfrm>
            <a:off x="6491948" y="3694792"/>
            <a:ext cx="5626743" cy="2080976"/>
          </a:xfrm>
          <a:prstGeom prst="rect">
            <a:avLst/>
          </a:prstGeom>
          <a:solidFill>
            <a:schemeClr val="tx2">
              <a:lumMod val="75000"/>
            </a:schemeClr>
          </a:solidFill>
          <a:ln/>
          <a:effectLst>
            <a:outerShdw blurRad="76200" dist="38100" dir="5400000" algn="bl" rotWithShape="0">
              <a:srgbClr val="000000">
                <a:alpha val="20000"/>
              </a:srgbClr>
            </a:outerShdw>
          </a:effectLst>
        </p:spPr>
        <p:txBody>
          <a:bodyPr wrap="none" lIns="0" tIns="0" rIns="0" bIns="0" rtlCol="0" anchor="ctr">
            <a:normAutofit/>
          </a:bodyPr>
          <a:lstStyle/>
          <a:p>
            <a:pPr marL="0" indent="0">
              <a:buNone/>
            </a:pPr>
            <a:endParaRPr lang="en-US" sz="2000" dirty="0">
              <a:solidFill>
                <a:schemeClr val="bg1"/>
              </a:solidFill>
            </a:endParaRPr>
          </a:p>
        </p:txBody>
      </p:sp>
      <p:sp>
        <p:nvSpPr>
          <p:cNvPr id="12" name="Text 5">
            <a:extLst>
              <a:ext uri="{FF2B5EF4-FFF2-40B4-BE49-F238E27FC236}">
                <a16:creationId xmlns:a16="http://schemas.microsoft.com/office/drawing/2014/main" id="{5D378472-B8A9-5979-B678-E7E50B00B31F}"/>
              </a:ext>
            </a:extLst>
          </p:cNvPr>
          <p:cNvSpPr/>
          <p:nvPr/>
        </p:nvSpPr>
        <p:spPr>
          <a:xfrm>
            <a:off x="838199" y="1478261"/>
            <a:ext cx="5057383" cy="538863"/>
          </a:xfrm>
          <a:prstGeom prst="rect">
            <a:avLst/>
          </a:prstGeom>
          <a:solidFill>
            <a:schemeClr val="tx2">
              <a:lumMod val="75000"/>
            </a:schemeClr>
          </a:solidFill>
          <a:ln/>
        </p:spPr>
        <p:txBody>
          <a:bodyPr wrap="square" lIns="0" tIns="0" rIns="0" bIns="0" rtlCol="0" anchor="t"/>
          <a:lstStyle/>
          <a:p>
            <a:pPr marL="0" indent="0">
              <a:lnSpc>
                <a:spcPts val="2160"/>
              </a:lnSpc>
              <a:buNone/>
            </a:pPr>
            <a:r>
              <a:rPr lang="en-US" sz="2000" b="1" dirty="0">
                <a:solidFill>
                  <a:schemeClr val="bg1"/>
                </a:solidFill>
                <a:ea typeface="Arial" pitchFamily="34" charset="-122"/>
                <a:cs typeface="Arial" pitchFamily="34" charset="-120"/>
              </a:rPr>
              <a:t>🎯 Backend</a:t>
            </a:r>
          </a:p>
          <a:p>
            <a:pPr marL="0" indent="0">
              <a:lnSpc>
                <a:spcPts val="2160"/>
              </a:lnSpc>
              <a:buNone/>
            </a:pPr>
            <a:endParaRPr lang="en-US" sz="2000" dirty="0">
              <a:solidFill>
                <a:schemeClr val="bg1"/>
              </a:solidFill>
            </a:endParaRPr>
          </a:p>
        </p:txBody>
      </p:sp>
      <p:sp>
        <p:nvSpPr>
          <p:cNvPr id="13" name="Text 6">
            <a:extLst>
              <a:ext uri="{FF2B5EF4-FFF2-40B4-BE49-F238E27FC236}">
                <a16:creationId xmlns:a16="http://schemas.microsoft.com/office/drawing/2014/main" id="{EB24A923-46DC-7CF3-D671-A892238EB879}"/>
              </a:ext>
            </a:extLst>
          </p:cNvPr>
          <p:cNvSpPr/>
          <p:nvPr/>
        </p:nvSpPr>
        <p:spPr>
          <a:xfrm>
            <a:off x="838199" y="1826524"/>
            <a:ext cx="5057383" cy="419158"/>
          </a:xfrm>
          <a:prstGeom prst="rect">
            <a:avLst/>
          </a:prstGeom>
          <a:solidFill>
            <a:schemeClr val="tx2">
              <a:lumMod val="75000"/>
            </a:schemeClr>
          </a:solidFill>
          <a:ln/>
        </p:spPr>
        <p:txBody>
          <a:bodyPr wrap="square" lIns="0" tIns="0" rIns="0" bIns="0" rtlCol="0" anchor="t"/>
          <a:lstStyle/>
          <a:p>
            <a:pPr>
              <a:lnSpc>
                <a:spcPct val="150000"/>
              </a:lnSpc>
            </a:pPr>
            <a:r>
              <a:rPr lang="en-US" sz="2000" dirty="0">
                <a:solidFill>
                  <a:schemeClr val="bg1"/>
                </a:solidFill>
                <a:cs typeface="Arial" pitchFamily="34" charset="-120"/>
              </a:rPr>
              <a:t>Handles business logic, authentication, APIs, and communication with the database using ASP.NET Core.</a:t>
            </a:r>
          </a:p>
        </p:txBody>
      </p:sp>
      <p:sp>
        <p:nvSpPr>
          <p:cNvPr id="14" name="Text 7">
            <a:extLst>
              <a:ext uri="{FF2B5EF4-FFF2-40B4-BE49-F238E27FC236}">
                <a16:creationId xmlns:a16="http://schemas.microsoft.com/office/drawing/2014/main" id="{F77B41F2-3993-C005-E8E9-FB7C5A39B61E}"/>
              </a:ext>
            </a:extLst>
          </p:cNvPr>
          <p:cNvSpPr/>
          <p:nvPr/>
        </p:nvSpPr>
        <p:spPr>
          <a:xfrm>
            <a:off x="6720548" y="1478261"/>
            <a:ext cx="5057383" cy="538863"/>
          </a:xfrm>
          <a:prstGeom prst="rect">
            <a:avLst/>
          </a:prstGeom>
          <a:solidFill>
            <a:schemeClr val="tx2">
              <a:lumMod val="75000"/>
            </a:schemeClr>
          </a:solidFill>
          <a:ln/>
        </p:spPr>
        <p:txBody>
          <a:bodyPr wrap="square" lIns="0" tIns="0" rIns="0" bIns="0" rtlCol="0" anchor="t"/>
          <a:lstStyle/>
          <a:p>
            <a:pPr marL="0" indent="0">
              <a:lnSpc>
                <a:spcPts val="2160"/>
              </a:lnSpc>
              <a:buNone/>
            </a:pPr>
            <a:r>
              <a:rPr lang="en-US" sz="2000" b="1" dirty="0">
                <a:solidFill>
                  <a:schemeClr val="bg1"/>
                </a:solidFill>
                <a:ea typeface="Arial" pitchFamily="34" charset="-122"/>
                <a:cs typeface="Arial" pitchFamily="34" charset="-120"/>
              </a:rPr>
              <a:t>⚡ Frontend</a:t>
            </a:r>
            <a:endParaRPr lang="en-US" sz="2000" dirty="0">
              <a:solidFill>
                <a:schemeClr val="bg1"/>
              </a:solidFill>
            </a:endParaRPr>
          </a:p>
        </p:txBody>
      </p:sp>
      <p:sp>
        <p:nvSpPr>
          <p:cNvPr id="15" name="Text 8">
            <a:extLst>
              <a:ext uri="{FF2B5EF4-FFF2-40B4-BE49-F238E27FC236}">
                <a16:creationId xmlns:a16="http://schemas.microsoft.com/office/drawing/2014/main" id="{27624750-5CFC-DA10-D3F7-87774376A717}"/>
              </a:ext>
            </a:extLst>
          </p:cNvPr>
          <p:cNvSpPr/>
          <p:nvPr/>
        </p:nvSpPr>
        <p:spPr>
          <a:xfrm>
            <a:off x="6720547" y="1864059"/>
            <a:ext cx="5057383" cy="419158"/>
          </a:xfrm>
          <a:prstGeom prst="rect">
            <a:avLst/>
          </a:prstGeom>
          <a:solidFill>
            <a:schemeClr val="tx2">
              <a:lumMod val="75000"/>
            </a:schemeClr>
          </a:solidFill>
          <a:ln/>
        </p:spPr>
        <p:txBody>
          <a:bodyPr wrap="square" lIns="0" tIns="0" rIns="0" bIns="0" rtlCol="0" anchor="t"/>
          <a:lstStyle/>
          <a:p>
            <a:pPr>
              <a:lnSpc>
                <a:spcPct val="150000"/>
              </a:lnSpc>
            </a:pPr>
            <a:r>
              <a:rPr lang="en-US" sz="2000" dirty="0">
                <a:solidFill>
                  <a:schemeClr val="bg1"/>
                </a:solidFill>
                <a:cs typeface="Arial" pitchFamily="34" charset="-120"/>
              </a:rPr>
              <a:t>Provides the user interface using Angular for users to interact with courses, assignments, dashboards, and reports.</a:t>
            </a:r>
          </a:p>
        </p:txBody>
      </p:sp>
      <p:sp>
        <p:nvSpPr>
          <p:cNvPr id="16" name="Text 9">
            <a:extLst>
              <a:ext uri="{FF2B5EF4-FFF2-40B4-BE49-F238E27FC236}">
                <a16:creationId xmlns:a16="http://schemas.microsoft.com/office/drawing/2014/main" id="{467D5FB6-92D7-F8B0-9A81-4B92ACD0C286}"/>
              </a:ext>
            </a:extLst>
          </p:cNvPr>
          <p:cNvSpPr/>
          <p:nvPr/>
        </p:nvSpPr>
        <p:spPr>
          <a:xfrm>
            <a:off x="838199" y="3923392"/>
            <a:ext cx="5057383" cy="538863"/>
          </a:xfrm>
          <a:prstGeom prst="rect">
            <a:avLst/>
          </a:prstGeom>
          <a:solidFill>
            <a:schemeClr val="tx2">
              <a:lumMod val="75000"/>
            </a:schemeClr>
          </a:solidFill>
          <a:ln/>
        </p:spPr>
        <p:txBody>
          <a:bodyPr wrap="square" lIns="0" tIns="0" rIns="0" bIns="0" rtlCol="0" anchor="t"/>
          <a:lstStyle/>
          <a:p>
            <a:pPr marL="0" indent="0">
              <a:lnSpc>
                <a:spcPts val="2160"/>
              </a:lnSpc>
              <a:buNone/>
            </a:pPr>
            <a:r>
              <a:rPr lang="en-US" sz="2000" b="1" dirty="0">
                <a:solidFill>
                  <a:schemeClr val="bg1"/>
                </a:solidFill>
                <a:ea typeface="Arial" pitchFamily="34" charset="-122"/>
                <a:cs typeface="Arial" pitchFamily="34" charset="-120"/>
              </a:rPr>
              <a:t>🔒 Roles</a:t>
            </a:r>
            <a:endParaRPr lang="en-US" sz="2000" dirty="0">
              <a:solidFill>
                <a:schemeClr val="bg1"/>
              </a:solidFill>
            </a:endParaRPr>
          </a:p>
        </p:txBody>
      </p:sp>
      <p:sp>
        <p:nvSpPr>
          <p:cNvPr id="18" name="Text 11">
            <a:extLst>
              <a:ext uri="{FF2B5EF4-FFF2-40B4-BE49-F238E27FC236}">
                <a16:creationId xmlns:a16="http://schemas.microsoft.com/office/drawing/2014/main" id="{363712F4-0BF8-A94D-62E7-BA77D2DEE8C5}"/>
              </a:ext>
            </a:extLst>
          </p:cNvPr>
          <p:cNvSpPr/>
          <p:nvPr/>
        </p:nvSpPr>
        <p:spPr>
          <a:xfrm>
            <a:off x="6720548" y="3923392"/>
            <a:ext cx="5057383" cy="538863"/>
          </a:xfrm>
          <a:prstGeom prst="rect">
            <a:avLst/>
          </a:prstGeom>
          <a:solidFill>
            <a:schemeClr val="tx2">
              <a:lumMod val="75000"/>
            </a:schemeClr>
          </a:solidFill>
          <a:ln/>
        </p:spPr>
        <p:txBody>
          <a:bodyPr wrap="square" lIns="0" tIns="0" rIns="0" bIns="0" rtlCol="0" anchor="t"/>
          <a:lstStyle/>
          <a:p>
            <a:pPr marL="0" indent="0">
              <a:lnSpc>
                <a:spcPts val="2160"/>
              </a:lnSpc>
              <a:buNone/>
            </a:pPr>
            <a:r>
              <a:rPr lang="en-US" sz="2000" b="1" dirty="0">
                <a:solidFill>
                  <a:schemeClr val="bg1"/>
                </a:solidFill>
                <a:ea typeface="Arial" pitchFamily="34" charset="-122"/>
                <a:cs typeface="Arial" pitchFamily="34" charset="-120"/>
              </a:rPr>
              <a:t>📊 Database</a:t>
            </a:r>
            <a:endParaRPr lang="en-US" sz="2000" dirty="0">
              <a:solidFill>
                <a:schemeClr val="bg1"/>
              </a:solidFill>
            </a:endParaRPr>
          </a:p>
        </p:txBody>
      </p:sp>
      <p:sp>
        <p:nvSpPr>
          <p:cNvPr id="20" name="Text 6">
            <a:extLst>
              <a:ext uri="{FF2B5EF4-FFF2-40B4-BE49-F238E27FC236}">
                <a16:creationId xmlns:a16="http://schemas.microsoft.com/office/drawing/2014/main" id="{1220130E-5EBB-815A-23CB-9204292393EE}"/>
              </a:ext>
            </a:extLst>
          </p:cNvPr>
          <p:cNvSpPr/>
          <p:nvPr/>
        </p:nvSpPr>
        <p:spPr>
          <a:xfrm>
            <a:off x="838198" y="4316122"/>
            <a:ext cx="5057383" cy="419158"/>
          </a:xfrm>
          <a:prstGeom prst="rect">
            <a:avLst/>
          </a:prstGeom>
          <a:solidFill>
            <a:schemeClr val="tx2">
              <a:lumMod val="75000"/>
            </a:schemeClr>
          </a:solidFill>
          <a:ln/>
        </p:spPr>
        <p:txBody>
          <a:bodyPr wrap="square" lIns="0" tIns="0" rIns="0" bIns="0" rtlCol="0" anchor="t"/>
          <a:lstStyle/>
          <a:p>
            <a:pPr>
              <a:lnSpc>
                <a:spcPct val="150000"/>
              </a:lnSpc>
            </a:pPr>
            <a:r>
              <a:rPr lang="en-US" sz="2000" dirty="0">
                <a:solidFill>
                  <a:schemeClr val="bg1"/>
                </a:solidFill>
                <a:cs typeface="Arial" pitchFamily="34" charset="-120"/>
              </a:rPr>
              <a:t>Defines access control for Admin, Instructor, and Student, ensuring each user can only perform permitted actions.</a:t>
            </a:r>
          </a:p>
        </p:txBody>
      </p:sp>
      <p:sp>
        <p:nvSpPr>
          <p:cNvPr id="21" name="Text 8">
            <a:extLst>
              <a:ext uri="{FF2B5EF4-FFF2-40B4-BE49-F238E27FC236}">
                <a16:creationId xmlns:a16="http://schemas.microsoft.com/office/drawing/2014/main" id="{987C808B-CE90-C512-260A-DE6FBBB9E4F1}"/>
              </a:ext>
            </a:extLst>
          </p:cNvPr>
          <p:cNvSpPr/>
          <p:nvPr/>
        </p:nvSpPr>
        <p:spPr>
          <a:xfrm>
            <a:off x="6720546" y="4297817"/>
            <a:ext cx="5057383" cy="419158"/>
          </a:xfrm>
          <a:prstGeom prst="rect">
            <a:avLst/>
          </a:prstGeom>
          <a:solidFill>
            <a:schemeClr val="tx2">
              <a:lumMod val="75000"/>
            </a:schemeClr>
          </a:solidFill>
          <a:ln/>
        </p:spPr>
        <p:txBody>
          <a:bodyPr wrap="square" lIns="0" tIns="0" rIns="0" bIns="0" rtlCol="0" anchor="t"/>
          <a:lstStyle/>
          <a:p>
            <a:pPr>
              <a:lnSpc>
                <a:spcPct val="150000"/>
              </a:lnSpc>
            </a:pPr>
            <a:r>
              <a:rPr lang="en-US" sz="2000" dirty="0">
                <a:solidFill>
                  <a:schemeClr val="bg1"/>
                </a:solidFill>
                <a:cs typeface="Arial" pitchFamily="34" charset="-120"/>
              </a:rPr>
              <a:t>Stores users, roles, courses, enrollments, assignments, submissions, and progress data securely using SQL Server.</a:t>
            </a:r>
          </a:p>
        </p:txBody>
      </p:sp>
    </p:spTree>
    <p:extLst>
      <p:ext uri="{BB962C8B-B14F-4D97-AF65-F5344CB8AC3E}">
        <p14:creationId xmlns:p14="http://schemas.microsoft.com/office/powerpoint/2010/main" val="2783965561"/>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8ED342-7CA9-C345-BD7C-93BA1DB3ABA4}"/>
              </a:ext>
            </a:extLst>
          </p:cNvPr>
          <p:cNvSpPr>
            <a:spLocks noGrp="1"/>
          </p:cNvSpPr>
          <p:nvPr>
            <p:ph type="title"/>
          </p:nvPr>
        </p:nvSpPr>
        <p:spPr>
          <a:xfrm>
            <a:off x="465138" y="386203"/>
            <a:ext cx="11533187" cy="410369"/>
          </a:xfrm>
        </p:spPr>
        <p:txBody>
          <a:bodyPr/>
          <a:lstStyle/>
          <a:p>
            <a:r>
              <a:rPr lang="en-IN" dirty="0"/>
              <a:t>System Architecture</a:t>
            </a:r>
          </a:p>
        </p:txBody>
      </p:sp>
      <p:pic>
        <p:nvPicPr>
          <p:cNvPr id="5" name="Picture 4">
            <a:extLst>
              <a:ext uri="{FF2B5EF4-FFF2-40B4-BE49-F238E27FC236}">
                <a16:creationId xmlns:a16="http://schemas.microsoft.com/office/drawing/2014/main" id="{45DB3628-91A5-C1C2-1324-B728007FD8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00" y="873126"/>
            <a:ext cx="8382000" cy="6391274"/>
          </a:xfrm>
          <a:prstGeom prst="rect">
            <a:avLst/>
          </a:prstGeom>
        </p:spPr>
      </p:pic>
      <p:pic>
        <p:nvPicPr>
          <p:cNvPr id="7" name="Picture 6">
            <a:extLst>
              <a:ext uri="{FF2B5EF4-FFF2-40B4-BE49-F238E27FC236}">
                <a16:creationId xmlns:a16="http://schemas.microsoft.com/office/drawing/2014/main" id="{A173A9FB-7F54-45A7-DADB-B558074789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30415" y="0"/>
            <a:ext cx="4906060" cy="6706536"/>
          </a:xfrm>
          <a:prstGeom prst="rect">
            <a:avLst/>
          </a:prstGeom>
        </p:spPr>
      </p:pic>
    </p:spTree>
    <p:extLst>
      <p:ext uri="{BB962C8B-B14F-4D97-AF65-F5344CB8AC3E}">
        <p14:creationId xmlns:p14="http://schemas.microsoft.com/office/powerpoint/2010/main" val="315338956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40EB3F-409A-58B0-41B1-563E5288F76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8F629F9-DF49-F268-87D3-1C63C256665D}"/>
              </a:ext>
            </a:extLst>
          </p:cNvPr>
          <p:cNvSpPr>
            <a:spLocks noGrp="1"/>
          </p:cNvSpPr>
          <p:nvPr>
            <p:ph type="title"/>
          </p:nvPr>
        </p:nvSpPr>
        <p:spPr/>
        <p:txBody>
          <a:bodyPr/>
          <a:lstStyle/>
          <a:p>
            <a:pPr>
              <a:lnSpc>
                <a:spcPts val="3240"/>
              </a:lnSpc>
            </a:pPr>
            <a:r>
              <a:rPr lang="en-US" b="1" dirty="0">
                <a:solidFill>
                  <a:schemeClr val="tx1"/>
                </a:solidFill>
                <a:ea typeface="Arial" pitchFamily="34" charset="-122"/>
                <a:cs typeface="Arial" pitchFamily="34" charset="-120"/>
              </a:rPr>
              <a:t>Admin Page</a:t>
            </a:r>
            <a:endParaRPr lang="en-US" dirty="0">
              <a:solidFill>
                <a:schemeClr val="tx1"/>
              </a:solidFill>
            </a:endParaRPr>
          </a:p>
        </p:txBody>
      </p:sp>
      <p:pic>
        <p:nvPicPr>
          <p:cNvPr id="6" name="Picture 5">
            <a:extLst>
              <a:ext uri="{FF2B5EF4-FFF2-40B4-BE49-F238E27FC236}">
                <a16:creationId xmlns:a16="http://schemas.microsoft.com/office/drawing/2014/main" id="{C07A4677-2931-AED8-1ECC-DE1DDF8C2B82}"/>
              </a:ext>
            </a:extLst>
          </p:cNvPr>
          <p:cNvPicPr>
            <a:picLocks noChangeAspect="1"/>
          </p:cNvPicPr>
          <p:nvPr/>
        </p:nvPicPr>
        <p:blipFill>
          <a:blip r:embed="rId2"/>
          <a:stretch>
            <a:fillRect/>
          </a:stretch>
        </p:blipFill>
        <p:spPr>
          <a:xfrm>
            <a:off x="295275" y="977349"/>
            <a:ext cx="12141200" cy="5847613"/>
          </a:xfrm>
          <a:prstGeom prst="rect">
            <a:avLst/>
          </a:prstGeom>
        </p:spPr>
      </p:pic>
    </p:spTree>
    <p:extLst>
      <p:ext uri="{BB962C8B-B14F-4D97-AF65-F5344CB8AC3E}">
        <p14:creationId xmlns:p14="http://schemas.microsoft.com/office/powerpoint/2010/main" val="715938302"/>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C92ABB-7271-B781-8D97-5E2D3256B4EA}"/>
              </a:ext>
            </a:extLst>
          </p:cNvPr>
          <p:cNvSpPr>
            <a:spLocks noGrp="1"/>
          </p:cNvSpPr>
          <p:nvPr>
            <p:ph type="title"/>
          </p:nvPr>
        </p:nvSpPr>
        <p:spPr/>
        <p:txBody>
          <a:bodyPr/>
          <a:lstStyle/>
          <a:p>
            <a:r>
              <a:rPr lang="en-US" dirty="0"/>
              <a:t>Admin- Manage User</a:t>
            </a:r>
            <a:endParaRPr lang="en-IN" dirty="0"/>
          </a:p>
        </p:txBody>
      </p:sp>
      <p:sp>
        <p:nvSpPr>
          <p:cNvPr id="3" name="Picture Placeholder 2">
            <a:extLst>
              <a:ext uri="{FF2B5EF4-FFF2-40B4-BE49-F238E27FC236}">
                <a16:creationId xmlns:a16="http://schemas.microsoft.com/office/drawing/2014/main" id="{CFAA4C77-FE71-7B01-E9DC-F33C283F1D86}"/>
              </a:ext>
            </a:extLst>
          </p:cNvPr>
          <p:cNvSpPr>
            <a:spLocks noGrp="1"/>
          </p:cNvSpPr>
          <p:nvPr>
            <p:ph type="pic" sz="quarter" idx="10"/>
          </p:nvPr>
        </p:nvSpPr>
        <p:spPr/>
      </p:sp>
      <p:sp>
        <p:nvSpPr>
          <p:cNvPr id="4" name="Text Placeholder 3">
            <a:extLst>
              <a:ext uri="{FF2B5EF4-FFF2-40B4-BE49-F238E27FC236}">
                <a16:creationId xmlns:a16="http://schemas.microsoft.com/office/drawing/2014/main" id="{1D3AB06F-1F3C-01A9-9587-D7B2424D8E87}"/>
              </a:ext>
            </a:extLst>
          </p:cNvPr>
          <p:cNvSpPr>
            <a:spLocks noGrp="1"/>
          </p:cNvSpPr>
          <p:nvPr>
            <p:ph type="body" sz="quarter" idx="11"/>
          </p:nvPr>
        </p:nvSpPr>
        <p:spPr/>
        <p:txBody>
          <a:bodyPr/>
          <a:lstStyle/>
          <a:p>
            <a:endParaRPr lang="en-IN"/>
          </a:p>
        </p:txBody>
      </p:sp>
      <p:pic>
        <p:nvPicPr>
          <p:cNvPr id="6" name="Picture 5">
            <a:extLst>
              <a:ext uri="{FF2B5EF4-FFF2-40B4-BE49-F238E27FC236}">
                <a16:creationId xmlns:a16="http://schemas.microsoft.com/office/drawing/2014/main" id="{697ED323-7DF1-6D5B-DB4B-BBAE4DC9AC51}"/>
              </a:ext>
            </a:extLst>
          </p:cNvPr>
          <p:cNvPicPr>
            <a:picLocks noChangeAspect="1"/>
          </p:cNvPicPr>
          <p:nvPr/>
        </p:nvPicPr>
        <p:blipFill>
          <a:blip r:embed="rId2"/>
          <a:stretch>
            <a:fillRect/>
          </a:stretch>
        </p:blipFill>
        <p:spPr>
          <a:xfrm>
            <a:off x="438151" y="1130158"/>
            <a:ext cx="11852275" cy="5186154"/>
          </a:xfrm>
          <a:prstGeom prst="rect">
            <a:avLst/>
          </a:prstGeom>
        </p:spPr>
      </p:pic>
    </p:spTree>
    <p:extLst>
      <p:ext uri="{BB962C8B-B14F-4D97-AF65-F5344CB8AC3E}">
        <p14:creationId xmlns:p14="http://schemas.microsoft.com/office/powerpoint/2010/main" val="4002887487"/>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DBC0F7-F1AF-D3B6-1046-60C7A4F39B0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2B7C1F2-BDB4-9031-142C-27A68BAAE6FB}"/>
              </a:ext>
            </a:extLst>
          </p:cNvPr>
          <p:cNvSpPr>
            <a:spLocks noGrp="1"/>
          </p:cNvSpPr>
          <p:nvPr>
            <p:ph type="title"/>
          </p:nvPr>
        </p:nvSpPr>
        <p:spPr/>
        <p:txBody>
          <a:bodyPr/>
          <a:lstStyle/>
          <a:p>
            <a:pPr>
              <a:lnSpc>
                <a:spcPts val="3240"/>
              </a:lnSpc>
            </a:pPr>
            <a:r>
              <a:rPr lang="en-US" b="1" dirty="0">
                <a:solidFill>
                  <a:schemeClr val="tx1"/>
                </a:solidFill>
                <a:ea typeface="Arial" pitchFamily="34" charset="-122"/>
                <a:cs typeface="Arial" pitchFamily="34" charset="-120"/>
              </a:rPr>
              <a:t>Admin-Courses Page</a:t>
            </a:r>
          </a:p>
        </p:txBody>
      </p:sp>
      <p:pic>
        <p:nvPicPr>
          <p:cNvPr id="6" name="Picture 5">
            <a:extLst>
              <a:ext uri="{FF2B5EF4-FFF2-40B4-BE49-F238E27FC236}">
                <a16:creationId xmlns:a16="http://schemas.microsoft.com/office/drawing/2014/main" id="{6B08B26B-FEB0-536B-9275-54B503E36507}"/>
              </a:ext>
            </a:extLst>
          </p:cNvPr>
          <p:cNvPicPr>
            <a:picLocks noChangeAspect="1"/>
          </p:cNvPicPr>
          <p:nvPr/>
        </p:nvPicPr>
        <p:blipFill>
          <a:blip r:embed="rId2"/>
          <a:stretch>
            <a:fillRect/>
          </a:stretch>
        </p:blipFill>
        <p:spPr>
          <a:xfrm>
            <a:off x="13493" y="891714"/>
            <a:ext cx="12436475" cy="5716607"/>
          </a:xfrm>
          <a:prstGeom prst="rect">
            <a:avLst/>
          </a:prstGeom>
        </p:spPr>
      </p:pic>
    </p:spTree>
    <p:extLst>
      <p:ext uri="{BB962C8B-B14F-4D97-AF65-F5344CB8AC3E}">
        <p14:creationId xmlns:p14="http://schemas.microsoft.com/office/powerpoint/2010/main" val="878343355"/>
      </p:ext>
    </p:extLst>
  </p:cSld>
  <p:clrMapOvr>
    <a:masterClrMapping/>
  </p:clrMapOvr>
  <p:transition>
    <p:fade/>
  </p:transition>
</p:sld>
</file>

<file path=ppt/theme/theme1.xml><?xml version="1.0" encoding="utf-8"?>
<a:theme xmlns:a="http://schemas.openxmlformats.org/drawingml/2006/main" name="Azure 1">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TT_Azure_PowerPoint_Template_Dec19" id="{4D812253-AE16-49B7-9E8B-E155C396F1B1}" vid="{CDFF03D5-E879-4992-95FD-25D14F5B9F5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CF6CFD0234D3B49A8BA0EAFF2A75B6F" ma:contentTypeVersion="13" ma:contentTypeDescription="Create a new document." ma:contentTypeScope="" ma:versionID="fe4210c65925791be238c7055ecc53c9">
  <xsd:schema xmlns:xsd="http://www.w3.org/2001/XMLSchema" xmlns:xs="http://www.w3.org/2001/XMLSchema" xmlns:p="http://schemas.microsoft.com/office/2006/metadata/properties" xmlns:ns1="http://schemas.microsoft.com/sharepoint/v3" xmlns:ns2="81db2858-b24f-4e13-8628-6a9b4230a320" xmlns:ns3="47c683d7-bc2d-4791-a545-02d7bf8a7e2a" targetNamespace="http://schemas.microsoft.com/office/2006/metadata/properties" ma:root="true" ma:fieldsID="6e9aa929f685a74ba23415f87c22c051" ns1:_="" ns2:_="" ns3:_="">
    <xsd:import namespace="http://schemas.microsoft.com/sharepoint/v3"/>
    <xsd:import namespace="81db2858-b24f-4e13-8628-6a9b4230a320"/>
    <xsd:import namespace="47c683d7-bc2d-4791-a545-02d7bf8a7e2a"/>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AutoTags" minOccurs="0"/>
                <xsd:element ref="ns1:_ip_UnifiedCompliancePolicyProperties" minOccurs="0"/>
                <xsd:element ref="ns1:_ip_UnifiedCompliancePolicyUIAction"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8" nillable="true" ma:displayName="Unified Compliance Policy Properties" ma:hidden="true" ma:internalName="_ip_UnifiedCompliancePolicyProperties">
      <xsd:simpleType>
        <xsd:restriction base="dms:Note"/>
      </xsd:simpleType>
    </xsd:element>
    <xsd:element name="_ip_UnifiedCompliancePolicyUIAction" ma:index="19"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81db2858-b24f-4e13-8628-6a9b4230a32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ServiceAutoTags" ma:index="17" nillable="true" ma:displayName="Tags" ma:internalName="MediaServiceAutoTags" ma:readOnly="true">
      <xsd:simpleType>
        <xsd:restriction base="dms:Text"/>
      </xsd:simpleType>
    </xsd:element>
    <xsd:element name="MediaServiceDateTaken" ma:index="20"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47c683d7-bc2d-4791-a545-02d7bf8a7e2a" elementFormDefault="qualified">
    <xsd:import namespace="http://schemas.microsoft.com/office/2006/documentManagement/types"/>
    <xsd:import namespace="http://schemas.microsoft.com/office/infopath/2007/PartnerControls"/>
    <xsd:element name="SharedWithUsers" ma:index="1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Properties xmlns="http://schemas.microsoft.com/sharepoint/v3" xsi:nil="true"/>
    <_ip_UnifiedCompliancePolicyUIAction xmlns="http://schemas.microsoft.com/sharepoint/v3" xsi:nil="true"/>
  </documentManagement>
</p:properties>
</file>

<file path=customXml/itemProps1.xml><?xml version="1.0" encoding="utf-8"?>
<ds:datastoreItem xmlns:ds="http://schemas.openxmlformats.org/officeDocument/2006/customXml" ds:itemID="{3CE5D289-8547-451C-AB26-EE5D172C92C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81db2858-b24f-4e13-8628-6a9b4230a320"/>
    <ds:schemaRef ds:uri="47c683d7-bc2d-4791-a545-02d7bf8a7e2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75290F2-CDB2-4ACA-B47D-DD3BA184EB9C}">
  <ds:schemaRefs>
    <ds:schemaRef ds:uri="http://schemas.microsoft.com/sharepoint/v3/contenttype/forms"/>
  </ds:schemaRefs>
</ds:datastoreItem>
</file>

<file path=customXml/itemProps3.xml><?xml version="1.0" encoding="utf-8"?>
<ds:datastoreItem xmlns:ds="http://schemas.openxmlformats.org/officeDocument/2006/customXml" ds:itemID="{DAE6409B-068D-4653-BD67-AC4DDFD756BB}">
  <ds:schemaRefs>
    <ds:schemaRef ds:uri="http://schemas.microsoft.com/office/2006/metadata/properties"/>
    <ds:schemaRef ds:uri="http://schemas.microsoft.com/office/infopath/2007/PartnerControls"/>
    <ds:schemaRef ds:uri="http://schemas.microsoft.com/sharepoint/v3"/>
  </ds:schemaRefs>
</ds:datastoreItem>
</file>

<file path=docProps/app.xml><?xml version="1.0" encoding="utf-8"?>
<Properties xmlns="http://schemas.openxmlformats.org/officeDocument/2006/extended-properties" xmlns:vt="http://schemas.openxmlformats.org/officeDocument/2006/docPropsVTypes">
  <TotalTime>1043</TotalTime>
  <Words>489</Words>
  <Application>Microsoft Office PowerPoint</Application>
  <PresentationFormat>Custom</PresentationFormat>
  <Paragraphs>59</Paragraphs>
  <Slides>22</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22</vt:i4>
      </vt:variant>
    </vt:vector>
  </HeadingPairs>
  <TitlesOfParts>
    <vt:vector size="29" baseType="lpstr">
      <vt:lpstr>-apple-system</vt:lpstr>
      <vt:lpstr>Arial</vt:lpstr>
      <vt:lpstr>Segoe UI</vt:lpstr>
      <vt:lpstr>Segoe UI Light</vt:lpstr>
      <vt:lpstr>Segoe UI Semibold</vt:lpstr>
      <vt:lpstr>Wingdings</vt:lpstr>
      <vt:lpstr>Azure 1</vt:lpstr>
      <vt:lpstr>Learning Management System </vt:lpstr>
      <vt:lpstr>Project Overview</vt:lpstr>
      <vt:lpstr>Problem Statement</vt:lpstr>
      <vt:lpstr>Solution &amp; Key Features</vt:lpstr>
      <vt:lpstr>Technology Stack</vt:lpstr>
      <vt:lpstr>System Architecture</vt:lpstr>
      <vt:lpstr>Admin Page</vt:lpstr>
      <vt:lpstr>Admin- Manage User</vt:lpstr>
      <vt:lpstr>Admin-Courses Page</vt:lpstr>
      <vt:lpstr>Admin- Enrollments</vt:lpstr>
      <vt:lpstr>Admin-Assignments</vt:lpstr>
      <vt:lpstr>Admin- Submissions</vt:lpstr>
      <vt:lpstr>Instructor</vt:lpstr>
      <vt:lpstr>Instructor- MyCourses</vt:lpstr>
      <vt:lpstr>Instructor- MyAsignments</vt:lpstr>
      <vt:lpstr>Instructor- Submissions</vt:lpstr>
      <vt:lpstr>Student</vt:lpstr>
      <vt:lpstr>Student- Courses</vt:lpstr>
      <vt:lpstr>Student- MyCourses</vt:lpstr>
      <vt:lpstr>Student- Assignments</vt:lpstr>
      <vt:lpstr>Results &amp; Achievements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Admin</dc:creator>
  <cp:lastModifiedBy>Yashika N</cp:lastModifiedBy>
  <cp:revision>43</cp:revision>
  <dcterms:created xsi:type="dcterms:W3CDTF">2021-02-08T22:39:15Z</dcterms:created>
  <dcterms:modified xsi:type="dcterms:W3CDTF">2026-01-08T17:17:48Z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0x010100CCF6CFD0234D3B49A8BA0EAFF2A75B6F</vt:lpwstr>
  </property>
</Properties>
</file>